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2" r:id="rId1"/>
  </p:sldMasterIdLst>
  <p:notesMasterIdLst>
    <p:notesMasterId r:id="rId5"/>
  </p:notesMasterIdLst>
  <p:sldIdLst>
    <p:sldId id="259" r:id="rId2"/>
    <p:sldId id="262" r:id="rId3"/>
    <p:sldId id="263" r:id="rId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Suzanne Schrandt" initials="" lastIdx="3" clrIdx="0"/>
  <p:cmAuthor id="1" name="Mehak Chhugani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E827AB-3149-438E-B6FB-0341BD0E406F}" v="13" dt="2024-01-23T00:52:10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02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 Schrandt" userId="bfe60d9998e30232" providerId="LiveId" clId="{29E827AB-3149-438E-B6FB-0341BD0E406F}"/>
    <pc:docChg chg="undo custSel addSld delSld modSld">
      <pc:chgData name="Suz Schrandt" userId="bfe60d9998e30232" providerId="LiveId" clId="{29E827AB-3149-438E-B6FB-0341BD0E406F}" dt="2024-01-27T05:43:32.891" v="284" actId="20577"/>
      <pc:docMkLst>
        <pc:docMk/>
      </pc:docMkLst>
      <pc:sldChg chg="del">
        <pc:chgData name="Suz Schrandt" userId="bfe60d9998e30232" providerId="LiveId" clId="{29E827AB-3149-438E-B6FB-0341BD0E406F}" dt="2024-01-23T00:41:42.684" v="0" actId="47"/>
        <pc:sldMkLst>
          <pc:docMk/>
          <pc:sldMk cId="0" sldId="256"/>
        </pc:sldMkLst>
      </pc:sldChg>
      <pc:sldChg chg="del">
        <pc:chgData name="Suz Schrandt" userId="bfe60d9998e30232" providerId="LiveId" clId="{29E827AB-3149-438E-B6FB-0341BD0E406F}" dt="2024-01-23T00:41:44.516" v="1" actId="47"/>
        <pc:sldMkLst>
          <pc:docMk/>
          <pc:sldMk cId="0" sldId="257"/>
        </pc:sldMkLst>
      </pc:sldChg>
      <pc:sldChg chg="del">
        <pc:chgData name="Suz Schrandt" userId="bfe60d9998e30232" providerId="LiveId" clId="{29E827AB-3149-438E-B6FB-0341BD0E406F}" dt="2024-01-23T00:41:45.068" v="2" actId="47"/>
        <pc:sldMkLst>
          <pc:docMk/>
          <pc:sldMk cId="0" sldId="258"/>
        </pc:sldMkLst>
      </pc:sldChg>
      <pc:sldChg chg="addSp delSp modSp mod">
        <pc:chgData name="Suz Schrandt" userId="bfe60d9998e30232" providerId="LiveId" clId="{29E827AB-3149-438E-B6FB-0341BD0E406F}" dt="2024-01-27T05:34:39.176" v="262" actId="20577"/>
        <pc:sldMkLst>
          <pc:docMk/>
          <pc:sldMk cId="0" sldId="259"/>
        </pc:sldMkLst>
        <pc:spChg chg="add del mod">
          <ac:chgData name="Suz Schrandt" userId="bfe60d9998e30232" providerId="LiveId" clId="{29E827AB-3149-438E-B6FB-0341BD0E406F}" dt="2024-01-23T00:41:52.196" v="4" actId="478"/>
          <ac:spMkLst>
            <pc:docMk/>
            <pc:sldMk cId="0" sldId="259"/>
            <ac:spMk id="3" creationId="{9EB26BEE-CA7A-3A09-ACED-9C3DDD823561}"/>
          </ac:spMkLst>
        </pc:spChg>
        <pc:spChg chg="add del mod">
          <ac:chgData name="Suz Schrandt" userId="bfe60d9998e30232" providerId="LiveId" clId="{29E827AB-3149-438E-B6FB-0341BD0E406F}" dt="2024-01-23T00:44:03.724" v="52" actId="478"/>
          <ac:spMkLst>
            <pc:docMk/>
            <pc:sldMk cId="0" sldId="259"/>
            <ac:spMk id="5" creationId="{62036DBA-794E-758A-C96C-AD77B3E52864}"/>
          </ac:spMkLst>
        </pc:spChg>
        <pc:spChg chg="mod">
          <ac:chgData name="Suz Schrandt" userId="bfe60d9998e30232" providerId="LiveId" clId="{29E827AB-3149-438E-B6FB-0341BD0E406F}" dt="2024-01-27T05:34:39.176" v="262" actId="20577"/>
          <ac:spMkLst>
            <pc:docMk/>
            <pc:sldMk cId="0" sldId="259"/>
            <ac:spMk id="235" creationId="{00000000-0000-0000-0000-000000000000}"/>
          </ac:spMkLst>
        </pc:spChg>
        <pc:spChg chg="del">
          <ac:chgData name="Suz Schrandt" userId="bfe60d9998e30232" providerId="LiveId" clId="{29E827AB-3149-438E-B6FB-0341BD0E406F}" dt="2024-01-23T00:42:31.716" v="12" actId="478"/>
          <ac:spMkLst>
            <pc:docMk/>
            <pc:sldMk cId="0" sldId="259"/>
            <ac:spMk id="236" creationId="{00000000-0000-0000-0000-000000000000}"/>
          </ac:spMkLst>
        </pc:spChg>
        <pc:graphicFrameChg chg="add del mod">
          <ac:chgData name="Suz Schrandt" userId="bfe60d9998e30232" providerId="LiveId" clId="{29E827AB-3149-438E-B6FB-0341BD0E406F}" dt="2024-01-23T00:44:03.724" v="52" actId="478"/>
          <ac:graphicFrameMkLst>
            <pc:docMk/>
            <pc:sldMk cId="0" sldId="259"/>
            <ac:graphicFrameMk id="4" creationId="{4FA01929-7BD3-EDC6-5E61-FA983A7EE771}"/>
          </ac:graphicFrameMkLst>
        </pc:graphicFrameChg>
        <pc:graphicFrameChg chg="add mod modGraphic">
          <ac:chgData name="Suz Schrandt" userId="bfe60d9998e30232" providerId="LiveId" clId="{29E827AB-3149-438E-B6FB-0341BD0E406F}" dt="2024-01-23T00:50:28.621" v="202" actId="798"/>
          <ac:graphicFrameMkLst>
            <pc:docMk/>
            <pc:sldMk cId="0" sldId="259"/>
            <ac:graphicFrameMk id="6" creationId="{C03D4F8D-9115-C4E8-1840-B8D1C384D4BE}"/>
          </ac:graphicFrameMkLst>
        </pc:graphicFrameChg>
        <pc:picChg chg="del">
          <ac:chgData name="Suz Schrandt" userId="bfe60d9998e30232" providerId="LiveId" clId="{29E827AB-3149-438E-B6FB-0341BD0E406F}" dt="2024-01-23T00:41:49.716" v="3" actId="478"/>
          <ac:picMkLst>
            <pc:docMk/>
            <pc:sldMk cId="0" sldId="259"/>
            <ac:picMk id="237" creationId="{00000000-0000-0000-0000-000000000000}"/>
          </ac:picMkLst>
        </pc:picChg>
      </pc:sldChg>
      <pc:sldChg chg="add del">
        <pc:chgData name="Suz Schrandt" userId="bfe60d9998e30232" providerId="LiveId" clId="{29E827AB-3149-438E-B6FB-0341BD0E406F}" dt="2024-01-23T00:48:51.179" v="182" actId="47"/>
        <pc:sldMkLst>
          <pc:docMk/>
          <pc:sldMk cId="379366580" sldId="260"/>
        </pc:sldMkLst>
      </pc:sldChg>
      <pc:sldChg chg="modSp add del mod">
        <pc:chgData name="Suz Schrandt" userId="bfe60d9998e30232" providerId="LiveId" clId="{29E827AB-3149-438E-B6FB-0341BD0E406F}" dt="2024-01-23T00:52:13.221" v="251" actId="47"/>
        <pc:sldMkLst>
          <pc:docMk/>
          <pc:sldMk cId="2688220767" sldId="261"/>
        </pc:sldMkLst>
        <pc:spChg chg="mod">
          <ac:chgData name="Suz Schrandt" userId="bfe60d9998e30232" providerId="LiveId" clId="{29E827AB-3149-438E-B6FB-0341BD0E406F}" dt="2024-01-23T00:51:15.230" v="230" actId="20577"/>
          <ac:spMkLst>
            <pc:docMk/>
            <pc:sldMk cId="2688220767" sldId="261"/>
            <ac:spMk id="235" creationId="{00000000-0000-0000-0000-000000000000}"/>
          </ac:spMkLst>
        </pc:spChg>
        <pc:graphicFrameChg chg="mod modGraphic">
          <ac:chgData name="Suz Schrandt" userId="bfe60d9998e30232" providerId="LiveId" clId="{29E827AB-3149-438E-B6FB-0341BD0E406F}" dt="2024-01-23T00:51:23.180" v="248" actId="5793"/>
          <ac:graphicFrameMkLst>
            <pc:docMk/>
            <pc:sldMk cId="2688220767" sldId="261"/>
            <ac:graphicFrameMk id="6" creationId="{C03D4F8D-9115-C4E8-1840-B8D1C384D4BE}"/>
          </ac:graphicFrameMkLst>
        </pc:graphicFrameChg>
      </pc:sldChg>
      <pc:sldChg chg="modSp add del mod">
        <pc:chgData name="Suz Schrandt" userId="bfe60d9998e30232" providerId="LiveId" clId="{29E827AB-3149-438E-B6FB-0341BD0E406F}" dt="2024-01-27T05:43:25.660" v="273" actId="20577"/>
        <pc:sldMkLst>
          <pc:docMk/>
          <pc:sldMk cId="3671719137" sldId="262"/>
        </pc:sldMkLst>
        <pc:spChg chg="mod">
          <ac:chgData name="Suz Schrandt" userId="bfe60d9998e30232" providerId="LiveId" clId="{29E827AB-3149-438E-B6FB-0341BD0E406F}" dt="2024-01-27T05:43:25.660" v="273" actId="20577"/>
          <ac:spMkLst>
            <pc:docMk/>
            <pc:sldMk cId="3671719137" sldId="262"/>
            <ac:spMk id="235" creationId="{00000000-0000-0000-0000-000000000000}"/>
          </ac:spMkLst>
        </pc:spChg>
        <pc:graphicFrameChg chg="modGraphic">
          <ac:chgData name="Suz Schrandt" userId="bfe60d9998e30232" providerId="LiveId" clId="{29E827AB-3149-438E-B6FB-0341BD0E406F}" dt="2024-01-23T00:50:51.997" v="205" actId="798"/>
          <ac:graphicFrameMkLst>
            <pc:docMk/>
            <pc:sldMk cId="3671719137" sldId="262"/>
            <ac:graphicFrameMk id="6" creationId="{C03D4F8D-9115-C4E8-1840-B8D1C384D4BE}"/>
          </ac:graphicFrameMkLst>
        </pc:graphicFrameChg>
      </pc:sldChg>
      <pc:sldChg chg="modSp add del mod">
        <pc:chgData name="Suz Schrandt" userId="bfe60d9998e30232" providerId="LiveId" clId="{29E827AB-3149-438E-B6FB-0341BD0E406F}" dt="2024-01-27T05:43:32.891" v="284" actId="20577"/>
        <pc:sldMkLst>
          <pc:docMk/>
          <pc:sldMk cId="2108774897" sldId="263"/>
        </pc:sldMkLst>
        <pc:spChg chg="mod">
          <ac:chgData name="Suz Schrandt" userId="bfe60d9998e30232" providerId="LiveId" clId="{29E827AB-3149-438E-B6FB-0341BD0E406F}" dt="2024-01-27T05:43:32.891" v="284" actId="20577"/>
          <ac:spMkLst>
            <pc:docMk/>
            <pc:sldMk cId="2108774897" sldId="263"/>
            <ac:spMk id="235" creationId="{00000000-0000-0000-0000-000000000000}"/>
          </ac:spMkLst>
        </pc:spChg>
        <pc:graphicFrameChg chg="mod">
          <ac:chgData name="Suz Schrandt" userId="bfe60d9998e30232" providerId="LiveId" clId="{29E827AB-3149-438E-B6FB-0341BD0E406F}" dt="2024-01-23T00:52:10.479" v="250"/>
          <ac:graphicFrameMkLst>
            <pc:docMk/>
            <pc:sldMk cId="2108774897" sldId="263"/>
            <ac:graphicFrameMk id="6" creationId="{C03D4F8D-9115-C4E8-1840-B8D1C384D4BE}"/>
          </ac:graphicFrameMkLst>
        </pc:graphicFrameChg>
      </pc:sldChg>
      <pc:sldChg chg="del">
        <pc:chgData name="Suz Schrandt" userId="bfe60d9998e30232" providerId="LiveId" clId="{29E827AB-3149-438E-B6FB-0341BD0E406F}" dt="2024-01-23T00:43:09.860" v="45" actId="47"/>
        <pc:sldMkLst>
          <pc:docMk/>
          <pc:sldMk cId="0" sldId="264"/>
        </pc:sldMkLst>
      </pc:sldChg>
      <pc:sldChg chg="del">
        <pc:chgData name="Suz Schrandt" userId="bfe60d9998e30232" providerId="LiveId" clId="{29E827AB-3149-438E-B6FB-0341BD0E406F}" dt="2024-01-23T00:43:09.355" v="44" actId="47"/>
        <pc:sldMkLst>
          <pc:docMk/>
          <pc:sldMk cId="0" sldId="265"/>
        </pc:sldMkLst>
      </pc:sldChg>
      <pc:sldChg chg="del">
        <pc:chgData name="Suz Schrandt" userId="bfe60d9998e30232" providerId="LiveId" clId="{29E827AB-3149-438E-B6FB-0341BD0E406F}" dt="2024-01-23T00:43:08.848" v="43" actId="47"/>
        <pc:sldMkLst>
          <pc:docMk/>
          <pc:sldMk cId="0" sldId="266"/>
        </pc:sldMkLst>
      </pc:sldChg>
      <pc:sldChg chg="del">
        <pc:chgData name="Suz Schrandt" userId="bfe60d9998e30232" providerId="LiveId" clId="{29E827AB-3149-438E-B6FB-0341BD0E406F}" dt="2024-01-23T00:43:08.392" v="42" actId="47"/>
        <pc:sldMkLst>
          <pc:docMk/>
          <pc:sldMk cId="0" sldId="267"/>
        </pc:sldMkLst>
      </pc:sldChg>
      <pc:sldChg chg="del">
        <pc:chgData name="Suz Schrandt" userId="bfe60d9998e30232" providerId="LiveId" clId="{29E827AB-3149-438E-B6FB-0341BD0E406F}" dt="2024-01-23T00:43:07.878" v="41" actId="47"/>
        <pc:sldMkLst>
          <pc:docMk/>
          <pc:sldMk cId="0" sldId="268"/>
        </pc:sldMkLst>
      </pc:sldChg>
      <pc:sldChg chg="del">
        <pc:chgData name="Suz Schrandt" userId="bfe60d9998e30232" providerId="LiveId" clId="{29E827AB-3149-438E-B6FB-0341BD0E406F}" dt="2024-01-23T00:43:07.434" v="40" actId="47"/>
        <pc:sldMkLst>
          <pc:docMk/>
          <pc:sldMk cId="0" sldId="269"/>
        </pc:sldMkLst>
      </pc:sldChg>
      <pc:sldChg chg="del">
        <pc:chgData name="Suz Schrandt" userId="bfe60d9998e30232" providerId="LiveId" clId="{29E827AB-3149-438E-B6FB-0341BD0E406F}" dt="2024-01-23T00:43:06.950" v="39" actId="47"/>
        <pc:sldMkLst>
          <pc:docMk/>
          <pc:sldMk cId="0" sldId="270"/>
        </pc:sldMkLst>
      </pc:sldChg>
      <pc:sldMasterChg chg="delSldLayout">
        <pc:chgData name="Suz Schrandt" userId="bfe60d9998e30232" providerId="LiveId" clId="{29E827AB-3149-438E-B6FB-0341BD0E406F}" dt="2024-01-23T00:43:11.105" v="47" actId="47"/>
        <pc:sldMasterMkLst>
          <pc:docMk/>
          <pc:sldMasterMk cId="0" sldId="2147483682"/>
        </pc:sldMasterMkLst>
        <pc:sldLayoutChg chg="del">
          <pc:chgData name="Suz Schrandt" userId="bfe60d9998e30232" providerId="LiveId" clId="{29E827AB-3149-438E-B6FB-0341BD0E406F}" dt="2024-01-23T00:43:09.860" v="45" actId="47"/>
          <pc:sldLayoutMkLst>
            <pc:docMk/>
            <pc:sldMasterMk cId="0" sldId="2147483682"/>
            <pc:sldLayoutMk cId="0" sldId="2147483662"/>
          </pc:sldLayoutMkLst>
        </pc:sldLayoutChg>
        <pc:sldLayoutChg chg="del">
          <pc:chgData name="Suz Schrandt" userId="bfe60d9998e30232" providerId="LiveId" clId="{29E827AB-3149-438E-B6FB-0341BD0E406F}" dt="2024-01-23T00:43:06.950" v="39" actId="47"/>
          <pc:sldLayoutMkLst>
            <pc:docMk/>
            <pc:sldMasterMk cId="0" sldId="2147483682"/>
            <pc:sldLayoutMk cId="0" sldId="2147483664"/>
          </pc:sldLayoutMkLst>
        </pc:sldLayoutChg>
        <pc:sldLayoutChg chg="del">
          <pc:chgData name="Suz Schrandt" userId="bfe60d9998e30232" providerId="LiveId" clId="{29E827AB-3149-438E-B6FB-0341BD0E406F}" dt="2024-01-23T00:43:10.322" v="46" actId="47"/>
          <pc:sldLayoutMkLst>
            <pc:docMk/>
            <pc:sldMasterMk cId="0" sldId="2147483682"/>
            <pc:sldLayoutMk cId="0" sldId="2147483665"/>
          </pc:sldLayoutMkLst>
        </pc:sldLayoutChg>
        <pc:sldLayoutChg chg="del">
          <pc:chgData name="Suz Schrandt" userId="bfe60d9998e30232" providerId="LiveId" clId="{29E827AB-3149-438E-B6FB-0341BD0E406F}" dt="2024-01-23T00:43:11.105" v="47" actId="47"/>
          <pc:sldLayoutMkLst>
            <pc:docMk/>
            <pc:sldMasterMk cId="0" sldId="2147483682"/>
            <pc:sldLayoutMk cId="0" sldId="21474836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61df5d2266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61df5d2266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There may be opportunities at our institution to improve diagnostic quality; it will just take some time to identify that information and find the right people with whom to connect in hospital leadership.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For example, what are the opportunities to be involved in safety and quality activities?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are the current quality or safety concerns?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Who from the hospital would be able to talk with us?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61df5d2266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61df5d2266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There may be opportunities at our institution to improve diagnostic quality; it will just take some time to identify that information and find the right people with whom to connect in hospital leadership.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For example, what are the opportunities to be involved in safety and quality activities?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are the current quality or safety concerns?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Who from the hospital would be able to talk with us?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402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61df5d2266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61df5d2266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There may be opportunities at our institution to improve diagnostic quality; it will just take some time to identify that information and find the right people with whom to connect in hospital leadership.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For example, what are the opportunities to be involved in safety and quality activities?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What are the current quality or safety concerns?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Who from the hospital would be able to talk with us?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25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6350632"/>
            <a:ext cx="9144000" cy="570300"/>
          </a:xfrm>
          <a:prstGeom prst="rect">
            <a:avLst/>
          </a:prstGeom>
          <a:solidFill>
            <a:srgbClr val="C08B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6181854"/>
            <a:ext cx="9144000" cy="168900"/>
          </a:xfrm>
          <a:prstGeom prst="rect">
            <a:avLst/>
          </a:prstGeom>
          <a:solidFill>
            <a:srgbClr val="1741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509969"/>
            <a:ext cx="64986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8B3F"/>
              </a:buClr>
              <a:buSzPts val="3000"/>
              <a:buFont typeface="Trebuchet MS"/>
              <a:buNone/>
              <a:defRPr sz="3000">
                <a:solidFill>
                  <a:srgbClr val="C08B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10880" y="289611"/>
            <a:ext cx="1411886" cy="68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4315" y="1233246"/>
            <a:ext cx="1268058" cy="31701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erral &amp; Consultation">
  <p:cSld name="Referral &amp; Consultation">
    <p:bg>
      <p:bgPr>
        <a:solidFill>
          <a:srgbClr val="97327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3" y="3734649"/>
            <a:ext cx="7543801" cy="259837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nostic Testing">
  <p:cSld name="Diagnostic Testing">
    <p:bg>
      <p:bgPr>
        <a:solidFill>
          <a:srgbClr val="661F57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2" y="3737114"/>
            <a:ext cx="7543798" cy="259965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2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munication of the Diagnosis">
  <p:cSld name="Communication of the Diagnosis">
    <p:bg>
      <p:bgPr>
        <a:solidFill>
          <a:srgbClr val="3997A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3F67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2" y="3735499"/>
            <a:ext cx="7543798" cy="259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atment">
  <p:cSld name="Treatment">
    <p:bg>
      <p:bgPr>
        <a:solidFill>
          <a:srgbClr val="3FA5BC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3" y="3742128"/>
            <a:ext cx="7543801" cy="259837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3F67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comes">
  <p:cSld name="Outcomes">
    <p:bg>
      <p:bgPr>
        <a:solidFill>
          <a:srgbClr val="50C3DC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3" y="3742128"/>
            <a:ext cx="7543801" cy="25983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168"/>
              </a:buClr>
              <a:buSzPts val="3000"/>
              <a:buFont typeface="Trebuchet MS"/>
              <a:buNone/>
              <a:defRPr sz="3000">
                <a:solidFill>
                  <a:srgbClr val="17416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rgbClr val="174168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>
                <a:solidFill>
                  <a:srgbClr val="174168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  <a:defRPr sz="1800">
                <a:solidFill>
                  <a:srgbClr val="174168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rgbClr val="174168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rgbClr val="174168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Separator">
  <p:cSld name="CUSTOM"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Clr>
                <a:srgbClr val="000000"/>
              </a:buClr>
              <a:buFont typeface="Arial"/>
              <a:buNone/>
              <a:defRPr/>
            </a:lvl1pPr>
            <a:lvl2pPr lvl="1">
              <a:buClr>
                <a:srgbClr val="000000"/>
              </a:buClr>
              <a:buFont typeface="Arial"/>
              <a:buNone/>
              <a:defRPr/>
            </a:lvl2pPr>
            <a:lvl3pPr lvl="2">
              <a:buClr>
                <a:srgbClr val="000000"/>
              </a:buClr>
              <a:buFont typeface="Arial"/>
              <a:buNone/>
              <a:defRPr/>
            </a:lvl3pPr>
            <a:lvl4pPr lvl="3">
              <a:buClr>
                <a:srgbClr val="000000"/>
              </a:buClr>
              <a:buFont typeface="Arial"/>
              <a:buNone/>
              <a:defRPr/>
            </a:lvl4pPr>
            <a:lvl5pPr lvl="4">
              <a:buClr>
                <a:srgbClr val="000000"/>
              </a:buClr>
              <a:buFont typeface="Arial"/>
              <a:buNone/>
              <a:defRPr/>
            </a:lvl5pPr>
            <a:lvl6pPr lvl="5">
              <a:buClr>
                <a:srgbClr val="000000"/>
              </a:buClr>
              <a:buFont typeface="Arial"/>
              <a:buNone/>
              <a:defRPr/>
            </a:lvl6pPr>
            <a:lvl7pPr lvl="6">
              <a:buClr>
                <a:srgbClr val="000000"/>
              </a:buClr>
              <a:buFont typeface="Arial"/>
              <a:buNone/>
              <a:defRPr/>
            </a:lvl7pPr>
            <a:lvl8pPr lvl="7">
              <a:buClr>
                <a:srgbClr val="000000"/>
              </a:buClr>
              <a:buFont typeface="Arial"/>
              <a:buNone/>
              <a:defRPr/>
            </a:lvl8pPr>
            <a:lvl9pPr lvl="8">
              <a:buClr>
                <a:srgbClr val="000000"/>
              </a:buClr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>
            <a:spLocks noGrp="1"/>
          </p:cNvSpPr>
          <p:nvPr>
            <p:ph type="pic" idx="2"/>
          </p:nvPr>
        </p:nvSpPr>
        <p:spPr>
          <a:xfrm>
            <a:off x="0" y="0"/>
            <a:ext cx="4260300" cy="61758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17"/>
          <p:cNvSpPr txBox="1"/>
          <p:nvPr/>
        </p:nvSpPr>
        <p:spPr>
          <a:xfrm>
            <a:off x="5026600" y="2199400"/>
            <a:ext cx="41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0" y="6175800"/>
            <a:ext cx="9144000" cy="682200"/>
          </a:xfrm>
          <a:prstGeom prst="rect">
            <a:avLst/>
          </a:prstGeom>
          <a:solidFill>
            <a:srgbClr val="003A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605300" y="6255300"/>
            <a:ext cx="630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C08B3F"/>
                </a:solidFill>
                <a:latin typeface="Calibri"/>
                <a:ea typeface="Calibri"/>
                <a:cs typeface="Calibri"/>
                <a:sym typeface="Calibri"/>
              </a:rPr>
              <a:t>This project was funded by the Gordon and Betty Moore Foundation as part of </a:t>
            </a:r>
            <a:endParaRPr sz="1100" b="1">
              <a:solidFill>
                <a:srgbClr val="C08B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C08B3F"/>
                </a:solidFill>
                <a:latin typeface="Calibri"/>
                <a:ea typeface="Calibri"/>
                <a:cs typeface="Calibri"/>
                <a:sym typeface="Calibri"/>
              </a:rPr>
              <a:t>The Leapfrog Group’s Recognizing Excellence in Diagnosis Initiative.</a:t>
            </a:r>
            <a:endParaRPr sz="1100" b="1">
              <a:solidFill>
                <a:srgbClr val="C08B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946404" y="217984"/>
            <a:ext cx="72696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A63"/>
              </a:buClr>
              <a:buSzPts val="4000"/>
              <a:buFont typeface="Trebuchet MS"/>
              <a:buNone/>
              <a:defRPr>
                <a:solidFill>
                  <a:srgbClr val="003A6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946404" y="1209963"/>
            <a:ext cx="6830700" cy="48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2160"/>
              <a:buChar char="•"/>
              <a:defRPr>
                <a:solidFill>
                  <a:srgbClr val="003A63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003A63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003A63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003A63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003A63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dt" idx="10"/>
          </p:nvPr>
        </p:nvSpPr>
        <p:spPr>
          <a:xfrm rot="-5400000">
            <a:off x="7831634" y="1044300"/>
            <a:ext cx="1904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ftr" idx="11"/>
          </p:nvPr>
        </p:nvSpPr>
        <p:spPr>
          <a:xfrm rot="-5400000">
            <a:off x="6993433" y="4092300"/>
            <a:ext cx="3581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8441055" y="6172201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4" name="Google Shape;154;p22" descr="A picture containing tab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1891" y="6163302"/>
            <a:ext cx="4080163" cy="521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ient Experiences a Health Problem 1">
  <p:cSld name="Patient Experiences a Health Problem">
    <p:bg>
      <p:bgPr>
        <a:solidFill>
          <a:srgbClr val="174168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subTitle" idx="1"/>
          </p:nvPr>
        </p:nvSpPr>
        <p:spPr>
          <a:xfrm>
            <a:off x="742950" y="2661297"/>
            <a:ext cx="7772400" cy="4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03914"/>
            <a:ext cx="9680448" cy="333906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ient Engages with Health Care System 3">
  <p:cSld name="Patient Engages with Health Care System_3">
    <p:bg>
      <p:bgPr>
        <a:solidFill>
          <a:srgbClr val="205D84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720" y="-211121"/>
            <a:ext cx="10058400" cy="346943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ient Experiences a Health Problem" type="title">
  <p:cSld name="TITLE">
    <p:bg>
      <p:bgPr>
        <a:solidFill>
          <a:srgbClr val="174168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507374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85800" y="1197627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2" y="3735499"/>
            <a:ext cx="7543796" cy="260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tion Gathering 2">
  <p:cSld name="Information Gathering_2">
    <p:bg>
      <p:bgPr>
        <a:solidFill>
          <a:srgbClr val="E7AE30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4112" y="-151862"/>
            <a:ext cx="10058399" cy="347113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tion Integration &amp; Interpretation 2">
  <p:cSld name="Information Integration &amp; Interpretation_2">
    <p:bg>
      <p:bgPr>
        <a:solidFill>
          <a:srgbClr val="D49E3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97217" y="-42134"/>
            <a:ext cx="10058399" cy="347113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ing Diagnosis 2">
  <p:cSld name="Working Diagnosis_2">
    <p:bg>
      <p:bgPr>
        <a:solidFill>
          <a:srgbClr val="C08B3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7488" y="-40433"/>
            <a:ext cx="10058400" cy="346943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s Sufficient Information Been Collected? 2">
  <p:cSld name="Has Sufficient Information Been Collected?_2">
    <p:bg>
      <p:bgPr>
        <a:solidFill>
          <a:srgbClr val="174168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46662" y="-55920"/>
            <a:ext cx="10103297" cy="348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inical History &amp; Interview 2">
  <p:cSld name="Clinical History &amp; Interview_2">
    <p:bg>
      <p:bgPr>
        <a:solidFill>
          <a:srgbClr val="74235F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9406" y="-35504"/>
            <a:ext cx="10058395" cy="346450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ysical Exam 2">
  <p:cSld name="Physical Exam_2">
    <p:bg>
      <p:bgPr>
        <a:solidFill>
          <a:srgbClr val="892E7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9409" y="-35585"/>
            <a:ext cx="10058630" cy="346458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erral &amp; Consultation 2">
  <p:cSld name="Referral &amp; Consultation_2">
    <p:bg>
      <p:bgPr>
        <a:solidFill>
          <a:srgbClr val="97327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2833" y="-35505"/>
            <a:ext cx="10058400" cy="346450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nostic Testing 2">
  <p:cSld name="Diagnostic Testing_2">
    <p:bg>
      <p:bgPr>
        <a:solidFill>
          <a:srgbClr val="661F57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2832" y="-37203"/>
            <a:ext cx="10058399" cy="346620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2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munication of the Diagnosis 2">
  <p:cSld name="Communication of the Diagnosis_2">
    <p:bg>
      <p:bgPr>
        <a:solidFill>
          <a:srgbClr val="3997A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2" name="Google Shape;20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97216" y="0"/>
            <a:ext cx="10058399" cy="346620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3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atment 2">
  <p:cSld name="Treatment_2">
    <p:bg>
      <p:bgPr>
        <a:solidFill>
          <a:srgbClr val="3FA5BC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23088" y="0"/>
            <a:ext cx="10058400" cy="346450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4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ient Engages with Health Care System">
  <p:cSld name="Patient Engages with Health Care System">
    <p:bg>
      <p:bgPr>
        <a:solidFill>
          <a:srgbClr val="205D84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2" y="3735499"/>
            <a:ext cx="7543796" cy="260207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685800" y="507367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685800" y="1197620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comes 2">
  <p:cSld name="Outcomes_2">
    <p:bg>
      <p:bgPr>
        <a:solidFill>
          <a:srgbClr val="50C3DC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9409" y="-35505"/>
            <a:ext cx="10058400" cy="346450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5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tion Gathering">
  <p:cSld name="Information Gathering">
    <p:bg>
      <p:bgPr>
        <a:solidFill>
          <a:srgbClr val="E7AE30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3" y="3735499"/>
            <a:ext cx="7543798" cy="26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3F67"/>
              </a:buClr>
              <a:buSzPts val="3000"/>
              <a:buFont typeface="Trebuchet MS"/>
              <a:buNone/>
              <a:defRPr sz="3000">
                <a:solidFill>
                  <a:srgbClr val="123F6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rgbClr val="123F67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rgbClr val="123F67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rgbClr val="123F67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rgbClr val="123F67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rgbClr val="123F67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tion Integration &amp; Interpretation">
  <p:cSld name="Information Integration &amp; Interpretation">
    <p:bg>
      <p:bgPr>
        <a:solidFill>
          <a:srgbClr val="D49E3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3" y="3734649"/>
            <a:ext cx="7543798" cy="26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3F67"/>
              </a:buClr>
              <a:buSzPts val="3000"/>
              <a:buFont typeface="Trebuchet MS"/>
              <a:buNone/>
              <a:defRPr sz="3000">
                <a:solidFill>
                  <a:srgbClr val="123F6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rgbClr val="123F67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rgbClr val="123F67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rgbClr val="123F67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rgbClr val="123F67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rgbClr val="123F67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ing Diagnosis">
  <p:cSld name="Working Diagnosis">
    <p:bg>
      <p:bgPr>
        <a:solidFill>
          <a:srgbClr val="C08B3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2" y="3735499"/>
            <a:ext cx="7543796" cy="260207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3F67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s Sufficient Information Been Collected?">
  <p:cSld name="Has Sufficient Information Been Collected?">
    <p:bg>
      <p:bgPr>
        <a:solidFill>
          <a:srgbClr val="17416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4470" y="3720013"/>
            <a:ext cx="7577473" cy="261369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inical History &amp; Interview">
  <p:cSld name="Clinical History &amp; Interview">
    <p:bg>
      <p:bgPr>
        <a:solidFill>
          <a:srgbClr val="74235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0" y="3726802"/>
            <a:ext cx="7543796" cy="259837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ysical Exam">
  <p:cSld name="Physical Exam">
    <p:bg>
      <p:bgPr>
        <a:solidFill>
          <a:srgbClr val="892E7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3" y="3729589"/>
            <a:ext cx="7543975" cy="259843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2" name="Google Shape;72;p10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3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/>
        </p:nvSpPr>
        <p:spPr>
          <a:xfrm>
            <a:off x="1706092" y="0"/>
            <a:ext cx="5731816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endParaRPr lang="en-US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i="0" u="none" strike="noStrike" baseline="0">
                <a:solidFill>
                  <a:srgbClr val="1F487C"/>
                </a:solidFill>
                <a:latin typeface="Calibri" panose="020F0502020204030204" pitchFamily="34" charset="0"/>
              </a:rPr>
              <a:t>PFAC Toolkit for Exploring Diagnostic Quality</a:t>
            </a:r>
            <a:endParaRPr lang="en-US" sz="1600" b="0" i="0" u="none" strike="noStrike" baseline="0">
              <a:solidFill>
                <a:srgbClr val="1F487C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b="1">
                <a:solidFill>
                  <a:srgbClr val="CC9900"/>
                </a:solidFill>
                <a:latin typeface="Calibri" panose="020F0502020204030204" pitchFamily="34" charset="0"/>
              </a:rPr>
              <a:t>Patient Engagement</a:t>
            </a:r>
            <a:r>
              <a:rPr lang="en-US" sz="2000" b="1" i="0" u="none" strike="noStrike" baseline="0">
                <a:solidFill>
                  <a:srgbClr val="CC9900"/>
                </a:solidFill>
                <a:latin typeface="Calibri" panose="020F0502020204030204" pitchFamily="34" charset="0"/>
              </a:rPr>
              <a:t> Template</a:t>
            </a:r>
            <a:endParaRPr sz="2000" b="1">
              <a:solidFill>
                <a:srgbClr val="C08B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3D4F8D-9115-C4E8-1840-B8D1C384D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102944"/>
              </p:ext>
            </p:extLst>
          </p:nvPr>
        </p:nvGraphicFramePr>
        <p:xfrm>
          <a:off x="418377" y="1049962"/>
          <a:ext cx="8307246" cy="4729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85341">
                  <a:extLst>
                    <a:ext uri="{9D8B030D-6E8A-4147-A177-3AD203B41FA5}">
                      <a16:colId xmlns:a16="http://schemas.microsoft.com/office/drawing/2014/main" val="4248716140"/>
                    </a:ext>
                  </a:extLst>
                </a:gridCol>
                <a:gridCol w="5321905">
                  <a:extLst>
                    <a:ext uri="{9D8B030D-6E8A-4147-A177-3AD203B41FA5}">
                      <a16:colId xmlns:a16="http://schemas.microsoft.com/office/drawing/2014/main" val="1833849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Engagement Considerations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Our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38964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en-US" sz="1200" u="sng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Planning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What is the type of patient or family experience we need for this project?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 we have enough of this experience and if not, where could we find additional partners?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Are there other patient safety groups who may be helpful?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can we partner in the creation and design of the plan for this project/effort?</a:t>
                      </a:r>
                    </a:p>
                    <a:p>
                      <a:endParaRPr lang="en-US" sz="12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50257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/>
        </p:nvSpPr>
        <p:spPr>
          <a:xfrm>
            <a:off x="1706092" y="0"/>
            <a:ext cx="5731816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endParaRPr lang="en-US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i="0" u="none" strike="noStrike" baseline="0">
                <a:solidFill>
                  <a:srgbClr val="1F487C"/>
                </a:solidFill>
                <a:latin typeface="Calibri" panose="020F0502020204030204" pitchFamily="34" charset="0"/>
              </a:rPr>
              <a:t>PFAC Toolkit for Exploring Diagnostic Quality</a:t>
            </a:r>
            <a:endParaRPr lang="en-US" sz="1600" b="0" i="0" u="none" strike="noStrike" baseline="0">
              <a:solidFill>
                <a:srgbClr val="1F487C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b="1">
                <a:solidFill>
                  <a:srgbClr val="CC9900"/>
                </a:solidFill>
                <a:latin typeface="Calibri" panose="020F0502020204030204" pitchFamily="34" charset="0"/>
              </a:rPr>
              <a:t>Patient Engagement</a:t>
            </a:r>
            <a:r>
              <a:rPr lang="en-US" sz="2000" b="1" i="0" u="none" strike="noStrike" baseline="0">
                <a:solidFill>
                  <a:srgbClr val="CC9900"/>
                </a:solidFill>
                <a:latin typeface="Calibri" panose="020F0502020204030204" pitchFamily="34" charset="0"/>
              </a:rPr>
              <a:t> Template, page 2</a:t>
            </a:r>
            <a:endParaRPr sz="2000" b="1">
              <a:solidFill>
                <a:srgbClr val="C08B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3D4F8D-9115-C4E8-1840-B8D1C384D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31960"/>
              </p:ext>
            </p:extLst>
          </p:nvPr>
        </p:nvGraphicFramePr>
        <p:xfrm>
          <a:off x="418377" y="1049962"/>
          <a:ext cx="8307246" cy="4729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85341">
                  <a:extLst>
                    <a:ext uri="{9D8B030D-6E8A-4147-A177-3AD203B41FA5}">
                      <a16:colId xmlns:a16="http://schemas.microsoft.com/office/drawing/2014/main" val="4248716140"/>
                    </a:ext>
                  </a:extLst>
                </a:gridCol>
                <a:gridCol w="5321905">
                  <a:extLst>
                    <a:ext uri="{9D8B030D-6E8A-4147-A177-3AD203B41FA5}">
                      <a16:colId xmlns:a16="http://schemas.microsoft.com/office/drawing/2014/main" val="1833849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Engagement Considerations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Our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38964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en-US" sz="1200" u="sng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Conduct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can we co-design specific elements of the intervention (i.e., data collection tools and processes)?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As results emerge, how can we help to prioritize meaningful themes and trends, and help to interpret findings?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can we partner in ongoing assessment and adjustment of the project/effort?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502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71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/>
        </p:nvSpPr>
        <p:spPr>
          <a:xfrm>
            <a:off x="1706092" y="0"/>
            <a:ext cx="5731816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endParaRPr lang="en-US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i="0" u="none" strike="noStrike" baseline="0">
                <a:solidFill>
                  <a:srgbClr val="1F487C"/>
                </a:solidFill>
                <a:latin typeface="Calibri" panose="020F0502020204030204" pitchFamily="34" charset="0"/>
              </a:rPr>
              <a:t>PFAC Toolkit for Exploring Diagnostic Quality</a:t>
            </a:r>
            <a:endParaRPr lang="en-US" sz="1600" b="0" i="0" u="none" strike="noStrike" baseline="0">
              <a:solidFill>
                <a:srgbClr val="1F487C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b="1">
                <a:solidFill>
                  <a:srgbClr val="CC9900"/>
                </a:solidFill>
                <a:latin typeface="Calibri" panose="020F0502020204030204" pitchFamily="34" charset="0"/>
              </a:rPr>
              <a:t>Patient Engagement</a:t>
            </a:r>
            <a:r>
              <a:rPr lang="en-US" sz="2000" b="1" i="0" u="none" strike="noStrike" baseline="0">
                <a:solidFill>
                  <a:srgbClr val="CC9900"/>
                </a:solidFill>
                <a:latin typeface="Calibri" panose="020F0502020204030204" pitchFamily="34" charset="0"/>
              </a:rPr>
              <a:t> Template, page 2</a:t>
            </a:r>
            <a:endParaRPr sz="2000" b="1">
              <a:solidFill>
                <a:srgbClr val="C08B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03D4F8D-9115-C4E8-1840-B8D1C384D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4970"/>
              </p:ext>
            </p:extLst>
          </p:nvPr>
        </p:nvGraphicFramePr>
        <p:xfrm>
          <a:off x="418377" y="1049962"/>
          <a:ext cx="8307246" cy="47294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985341">
                  <a:extLst>
                    <a:ext uri="{9D8B030D-6E8A-4147-A177-3AD203B41FA5}">
                      <a16:colId xmlns:a16="http://schemas.microsoft.com/office/drawing/2014/main" val="4248716140"/>
                    </a:ext>
                  </a:extLst>
                </a:gridCol>
                <a:gridCol w="5321905">
                  <a:extLst>
                    <a:ext uri="{9D8B030D-6E8A-4147-A177-3AD203B41FA5}">
                      <a16:colId xmlns:a16="http://schemas.microsoft.com/office/drawing/2014/main" val="1833849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Patient Engagement Considerations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Our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38964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r>
                        <a:rPr lang="en-US" sz="1200" u="sng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Dissemination and/or Evaluation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can we help to identify and participate in unique and patient-relevant venues for dissemination?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u="non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How can we partner in evaluation and improvement of the project/effort?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200" u="non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4502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774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72EF62F818D148BCF1A94B6112FB83" ma:contentTypeVersion="29" ma:contentTypeDescription="Create a new document." ma:contentTypeScope="" ma:versionID="0731899ce556d9379090a63ea11d7ee0">
  <xsd:schema xmlns:xsd="http://www.w3.org/2001/XMLSchema" xmlns:xs="http://www.w3.org/2001/XMLSchema" xmlns:p="http://schemas.microsoft.com/office/2006/metadata/properties" xmlns:ns1="http://schemas.microsoft.com/sharepoint/v3" xmlns:ns2="e1d969db-718a-40c6-8396-4fea838f6a4d" xmlns:ns3="f998b54f-7d26-4111-a549-1ce099eae984" xmlns:ns4="3204a55a-8e7e-4a65-9098-57eeffdfdecf" targetNamespace="http://schemas.microsoft.com/office/2006/metadata/properties" ma:root="true" ma:fieldsID="9e42dc7c21949d2858d6554015969b5a" ns1:_="" ns2:_="" ns3:_="" ns4:_="">
    <xsd:import namespace="http://schemas.microsoft.com/sharepoint/v3"/>
    <xsd:import namespace="e1d969db-718a-40c6-8396-4fea838f6a4d"/>
    <xsd:import namespace="f998b54f-7d26-4111-a549-1ce099eae984"/>
    <xsd:import namespace="3204a55a-8e7e-4a65-9098-57eeffdfdec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Time" minOccurs="0"/>
                <xsd:element ref="ns3:LastSharedByUser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  <xsd:element ref="ns4:PhotoFolder" minOccurs="0"/>
                <xsd:element ref="ns4:PhotoLink" minOccurs="0"/>
                <xsd:element ref="ns2:TaxCatchAll" minOccurs="0"/>
                <xsd:element ref="ns4:lcf76f155ced4ddcb4097134ff3c332f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969db-718a-40c6-8396-4fea838f6a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44271514-80d7-45f8-ad89-44ae522ff35a}" ma:internalName="TaxCatchAll" ma:showField="CatchAllData" ma:web="e1d969db-718a-40c6-8396-4fea838f6a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8b54f-7d26-4111-a549-1ce099eae984" elementFormDefault="qualified">
    <xsd:import namespace="http://schemas.microsoft.com/office/2006/documentManagement/types"/>
    <xsd:import namespace="http://schemas.microsoft.com/office/infopath/2007/PartnerControls"/>
    <xsd:element name="LastSharedByTime" ma:index="10" nillable="true" ma:displayName="Last Shared By Time" ma:description="" ma:internalName="LastSharedByTime" ma:readOnly="true">
      <xsd:simpleType>
        <xsd:restriction base="dms:DateTime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4a55a-8e7e-4a65-9098-57eeffdfd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PhotoFolder" ma:index="25" nillable="true" ma:displayName="Folder Name" ma:format="Dropdown" ma:internalName="PhotoFolder">
      <xsd:simpleType>
        <xsd:restriction base="dms:Text">
          <xsd:maxLength value="255"/>
        </xsd:restriction>
      </xsd:simpleType>
    </xsd:element>
    <xsd:element name="PhotoLink" ma:index="26" nillable="true" ma:displayName="Photo Link" ma:format="Hyperlink" ma:internalName="Photo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cfec023e-95bf-4122-999b-80b5f5ab65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F44F6C-6D18-492F-9E52-0AEDEBCC4EB3}"/>
</file>

<file path=customXml/itemProps2.xml><?xml version="1.0" encoding="utf-8"?>
<ds:datastoreItem xmlns:ds="http://schemas.openxmlformats.org/officeDocument/2006/customXml" ds:itemID="{0F46DA40-7E79-49B0-B879-48B26EF69EB1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422</Words>
  <Application>Microsoft Office PowerPoint</Application>
  <PresentationFormat>On-screen Show (4:3)</PresentationFormat>
  <Paragraphs>117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Noto Sans Symbols</vt:lpstr>
      <vt:lpstr>Trebuchet MS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 Schrandt</dc:creator>
  <cp:lastModifiedBy>Suz Schrandt</cp:lastModifiedBy>
  <cp:revision>1</cp:revision>
  <dcterms:modified xsi:type="dcterms:W3CDTF">2024-01-27T05:43:36Z</dcterms:modified>
</cp:coreProperties>
</file>