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04" r:id="rId1"/>
    <p:sldMasterId id="2147483705" r:id="rId2"/>
  </p:sldMasterIdLst>
  <p:notesMasterIdLst>
    <p:notesMasterId r:id="rId10"/>
  </p:notesMasterIdLst>
  <p:sldIdLst>
    <p:sldId id="256" r:id="rId3"/>
    <p:sldId id="257" r:id="rId4"/>
    <p:sldId id="258" r:id="rId5"/>
    <p:sldId id="259" r:id="rId6"/>
    <p:sldId id="260" r:id="rId7"/>
    <p:sldId id="261" r:id="rId8"/>
    <p:sldId id="262" r:id="rId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6"/>
  </p:normalViewPr>
  <p:slideViewPr>
    <p:cSldViewPr snapToGrid="0">
      <p:cViewPr varScale="1">
        <p:scale>
          <a:sx n="108" d="100"/>
          <a:sy n="108" d="100"/>
        </p:scale>
        <p:origin x="1760"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ae0f16b673_0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2ae0f16b6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Welcome toThe  </a:t>
            </a:r>
            <a:r>
              <a:rPr lang="en" sz="1200">
                <a:solidFill>
                  <a:schemeClr val="dk1"/>
                </a:solidFill>
                <a:latin typeface="Calibri"/>
                <a:ea typeface="Calibri"/>
                <a:cs typeface="Calibri"/>
                <a:sym typeface="Calibri"/>
              </a:rPr>
              <a:t>PFAC Toolkit for Exploring Diagnostic Quality</a:t>
            </a:r>
            <a:r>
              <a:rPr lang="en" sz="1200">
                <a:latin typeface="Calibri"/>
                <a:ea typeface="Calibri"/>
                <a:cs typeface="Calibri"/>
                <a:sym typeface="Calibri"/>
              </a:rPr>
              <a:t>.  This project was funded by the Gordon and Betty Moore Foundation as part of the Leapfrog Group’s Recognizing Excellence in Diagnosis Initiative.  This second informational video can help you assess whether your PFAC is ready to use this Toolkit.</a:t>
            </a:r>
            <a:endParaRPr sz="1200">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64f41e7743_0_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264f41e7743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PFACs come in all shapes and sizes, just like the hospitals they partner with.  Any PFAC that is fully formed and has regular meetings should be able to use this toolkit, though many activities and exercises require that the PFAC has good relationships with hospital leadership, so have a pre-existing and strong relationship with hospital leadership is an ideal trait for a PFAC using this toolkit.</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64f41e7743_0_1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264f41e774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64f41e7743_0_1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64f41e774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The toolkit includes all of the materials you will need except for a place to write down ideas and experiences shared by PFAC members.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If you meet in person, the facilitator will need a whiteboard, chalkboard, or flipchart to capture notes during brainstorming or discussions.  If you meet virtually, the facilitator will need to use the section slide deck on the meeting platform (Zoom, Teams, Webex, or other online tools), and capture the notes from brainstorming or discussions in real time.  To do this, the deck will need to be viewed in “edit” mode, and the facilitator will insert a blank slide into the deck to take notes visible to everyone on the virtual meeting.</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If your PFAC meets in person, the facilitator may want to print off copies of templates or other materials from the toolkit depending on what section the group will be covering.  If your PFAC meets virtually, the facilitator can share the template on their screens, and email copies of the templates or other materials to the group in advance of the meeting.</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64f41e7743_0_2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64f41e774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All you need to go through the toolkit sections and activities are the PFAC members and the facilitator or guide.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As you go through the toolkit sections, you will see that different activities will depend on interactions with hospital leadership.  If the PFAC does not already have such relationships, the PFAC leader or PFAC members will need to begin forming those relationships.  The toolkit includes tips and suggestions for forming and maintaining these relationships.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64f41e7743_0_2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264f41e7743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Thank you for reviewing this video, and if your PFAC is looking for an opportunity to influence diagnostic quality and safety, this toolkit may be for you!</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655956790f_1_19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655956790f_1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lt1"/>
        </a:solidFill>
        <a:effectLst/>
      </p:bgPr>
    </p:bg>
    <p:spTree>
      <p:nvGrpSpPr>
        <p:cNvPr id="1" name="Shape 11"/>
        <p:cNvGrpSpPr/>
        <p:nvPr/>
      </p:nvGrpSpPr>
      <p:grpSpPr>
        <a:xfrm>
          <a:off x="0" y="0"/>
          <a:ext cx="0" cy="0"/>
          <a:chOff x="0" y="0"/>
          <a:chExt cx="0" cy="0"/>
        </a:xfrm>
      </p:grpSpPr>
      <p:sp>
        <p:nvSpPr>
          <p:cNvPr id="12" name="Google Shape;12;p2"/>
          <p:cNvSpPr/>
          <p:nvPr/>
        </p:nvSpPr>
        <p:spPr>
          <a:xfrm>
            <a:off x="0" y="6350632"/>
            <a:ext cx="9144000" cy="570300"/>
          </a:xfrm>
          <a:prstGeom prst="rect">
            <a:avLst/>
          </a:prstGeom>
          <a:solidFill>
            <a:srgbClr val="C08B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 name="Google Shape;13;p2"/>
          <p:cNvSpPr/>
          <p:nvPr/>
        </p:nvSpPr>
        <p:spPr>
          <a:xfrm>
            <a:off x="0" y="6181854"/>
            <a:ext cx="9144000" cy="168900"/>
          </a:xfrm>
          <a:prstGeom prst="rect">
            <a:avLst/>
          </a:prstGeom>
          <a:solidFill>
            <a:srgbClr val="1741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 name="Google Shape;14;p2"/>
          <p:cNvSpPr txBox="1">
            <a:spLocks noGrp="1"/>
          </p:cNvSpPr>
          <p:nvPr>
            <p:ph type="ctrTitle"/>
          </p:nvPr>
        </p:nvSpPr>
        <p:spPr>
          <a:xfrm>
            <a:off x="685800" y="509969"/>
            <a:ext cx="6498600" cy="477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C08B3F"/>
              </a:buClr>
              <a:buSzPts val="3000"/>
              <a:buFont typeface="Trebuchet MS"/>
              <a:buNone/>
              <a:defRPr sz="3000">
                <a:solidFill>
                  <a:srgbClr val="C08B3F"/>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2"/>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6" name="Google Shape;16;p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110880" y="289611"/>
            <a:ext cx="1411886" cy="685012"/>
          </a:xfrm>
          <a:prstGeom prst="rect">
            <a:avLst/>
          </a:prstGeom>
          <a:noFill/>
          <a:ln>
            <a:noFill/>
          </a:ln>
        </p:spPr>
      </p:pic>
      <p:pic>
        <p:nvPicPr>
          <p:cNvPr id="17" name="Google Shape;17;p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84315" y="1233246"/>
            <a:ext cx="1268058" cy="317015"/>
          </a:xfrm>
          <a:prstGeom prst="rect">
            <a:avLst/>
          </a:prstGeom>
          <a:noFill/>
          <a:ln>
            <a:noFill/>
          </a:ln>
        </p:spPr>
      </p:pic>
      <p:sp>
        <p:nvSpPr>
          <p:cNvPr id="18" name="Google Shape;18;p2"/>
          <p:cNvSpPr txBox="1">
            <a:spLocks noGrp="1"/>
          </p:cNvSpPr>
          <p:nvPr>
            <p:ph type="sldNum" idx="12"/>
          </p:nvPr>
        </p:nvSpPr>
        <p:spPr>
          <a:xfrm>
            <a:off x="8556784" y="6333134"/>
            <a:ext cx="548700" cy="524700"/>
          </a:xfrm>
          <a:prstGeom prst="rect">
            <a:avLst/>
          </a:prstGeom>
        </p:spPr>
        <p:txBody>
          <a:bodyPr spcFirstLastPara="1" wrap="square" lIns="91425" tIns="45700" rIns="91425" bIns="45700"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Referral &amp; Consultation">
  <p:cSld name="Referral &amp; Consultation">
    <p:bg>
      <p:bgPr>
        <a:solidFill>
          <a:srgbClr val="973272"/>
        </a:solidFill>
        <a:effectLst/>
      </p:bgPr>
    </p:bg>
    <p:spTree>
      <p:nvGrpSpPr>
        <p:cNvPr id="1" name="Shape 74"/>
        <p:cNvGrpSpPr/>
        <p:nvPr/>
      </p:nvGrpSpPr>
      <p:grpSpPr>
        <a:xfrm>
          <a:off x="0" y="0"/>
          <a:ext cx="0" cy="0"/>
          <a:chOff x="0" y="0"/>
          <a:chExt cx="0" cy="0"/>
        </a:xfrm>
      </p:grpSpPr>
      <p:pic>
        <p:nvPicPr>
          <p:cNvPr id="75" name="Google Shape;75;p1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11873" y="3734649"/>
            <a:ext cx="7543801" cy="2598379"/>
          </a:xfrm>
          <a:prstGeom prst="rect">
            <a:avLst/>
          </a:prstGeom>
          <a:noFill/>
          <a:ln>
            <a:noFill/>
          </a:ln>
        </p:spPr>
      </p:pic>
      <p:sp>
        <p:nvSpPr>
          <p:cNvPr id="76" name="Google Shape;76;p11"/>
          <p:cNvSpPr txBox="1">
            <a:spLocks noGrp="1"/>
          </p:cNvSpPr>
          <p:nvPr>
            <p:ph type="ctrTitle"/>
          </p:nvPr>
        </p:nvSpPr>
        <p:spPr>
          <a:xfrm>
            <a:off x="685800" y="507368"/>
            <a:ext cx="6425100" cy="477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1"/>
          <p:cNvSpPr txBox="1">
            <a:spLocks noGrp="1"/>
          </p:cNvSpPr>
          <p:nvPr>
            <p:ph type="subTitle" idx="1"/>
          </p:nvPr>
        </p:nvSpPr>
        <p:spPr>
          <a:xfrm>
            <a:off x="685800" y="1197621"/>
            <a:ext cx="7772400" cy="4059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8" name="Google Shape;78;p11"/>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79" name="Google Shape;79;p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10880" y="289611"/>
            <a:ext cx="1882514" cy="803693"/>
          </a:xfrm>
          <a:prstGeom prst="rect">
            <a:avLst/>
          </a:prstGeom>
          <a:noFill/>
          <a:ln>
            <a:noFill/>
          </a:ln>
        </p:spPr>
      </p:pic>
      <p:sp>
        <p:nvSpPr>
          <p:cNvPr id="80" name="Google Shape;80;p11"/>
          <p:cNvSpPr txBox="1">
            <a:spLocks noGrp="1"/>
          </p:cNvSpPr>
          <p:nvPr>
            <p:ph type="sldNum" idx="12"/>
          </p:nvPr>
        </p:nvSpPr>
        <p:spPr>
          <a:xfrm>
            <a:off x="8556784" y="6333134"/>
            <a:ext cx="548700" cy="524700"/>
          </a:xfrm>
          <a:prstGeom prst="rect">
            <a:avLst/>
          </a:prstGeom>
        </p:spPr>
        <p:txBody>
          <a:bodyPr spcFirstLastPara="1" wrap="square" lIns="91425" tIns="45700" rIns="91425" bIns="45700"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agnostic Testing">
  <p:cSld name="Diagnostic Testing">
    <p:bg>
      <p:bgPr>
        <a:solidFill>
          <a:srgbClr val="661F57"/>
        </a:solidFill>
        <a:effectLst/>
      </p:bgPr>
    </p:bg>
    <p:spTree>
      <p:nvGrpSpPr>
        <p:cNvPr id="1" name="Shape 81"/>
        <p:cNvGrpSpPr/>
        <p:nvPr/>
      </p:nvGrpSpPr>
      <p:grpSpPr>
        <a:xfrm>
          <a:off x="0" y="0"/>
          <a:ext cx="0" cy="0"/>
          <a:chOff x="0" y="0"/>
          <a:chExt cx="0" cy="0"/>
        </a:xfrm>
      </p:grpSpPr>
      <p:pic>
        <p:nvPicPr>
          <p:cNvPr id="82" name="Google Shape;82;p1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11872" y="3737114"/>
            <a:ext cx="7543798" cy="2599652"/>
          </a:xfrm>
          <a:prstGeom prst="rect">
            <a:avLst/>
          </a:prstGeom>
          <a:noFill/>
          <a:ln>
            <a:noFill/>
          </a:ln>
        </p:spPr>
      </p:pic>
      <p:sp>
        <p:nvSpPr>
          <p:cNvPr id="83" name="Google Shape;83;p12"/>
          <p:cNvSpPr txBox="1">
            <a:spLocks noGrp="1"/>
          </p:cNvSpPr>
          <p:nvPr>
            <p:ph type="ctrTitle"/>
          </p:nvPr>
        </p:nvSpPr>
        <p:spPr>
          <a:xfrm>
            <a:off x="685800" y="507368"/>
            <a:ext cx="6425100" cy="477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2"/>
          <p:cNvSpPr txBox="1">
            <a:spLocks noGrp="1"/>
          </p:cNvSpPr>
          <p:nvPr>
            <p:ph type="subTitle" idx="1"/>
          </p:nvPr>
        </p:nvSpPr>
        <p:spPr>
          <a:xfrm>
            <a:off x="685800" y="1197621"/>
            <a:ext cx="7772400" cy="4059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5" name="Google Shape;85;p12"/>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86" name="Google Shape;86;p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10880" y="289611"/>
            <a:ext cx="1882514" cy="803693"/>
          </a:xfrm>
          <a:prstGeom prst="rect">
            <a:avLst/>
          </a:prstGeom>
          <a:noFill/>
          <a:ln>
            <a:noFill/>
          </a:ln>
        </p:spPr>
      </p:pic>
      <p:sp>
        <p:nvSpPr>
          <p:cNvPr id="87" name="Google Shape;87;p12"/>
          <p:cNvSpPr txBox="1">
            <a:spLocks noGrp="1"/>
          </p:cNvSpPr>
          <p:nvPr>
            <p:ph type="sldNum" idx="12"/>
          </p:nvPr>
        </p:nvSpPr>
        <p:spPr>
          <a:xfrm>
            <a:off x="8556784" y="6333134"/>
            <a:ext cx="548700" cy="524700"/>
          </a:xfrm>
          <a:prstGeom prst="rect">
            <a:avLst/>
          </a:prstGeom>
        </p:spPr>
        <p:txBody>
          <a:bodyPr spcFirstLastPara="1" wrap="square" lIns="91425" tIns="45700" rIns="91425" bIns="45700"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munication of the Diagnosis">
  <p:cSld name="Communication of the Diagnosis">
    <p:bg>
      <p:bgPr>
        <a:solidFill>
          <a:srgbClr val="3997AF"/>
        </a:solidFill>
        <a:effectLst/>
      </p:bgPr>
    </p:bg>
    <p:spTree>
      <p:nvGrpSpPr>
        <p:cNvPr id="1" name="Shape 88"/>
        <p:cNvGrpSpPr/>
        <p:nvPr/>
      </p:nvGrpSpPr>
      <p:grpSpPr>
        <a:xfrm>
          <a:off x="0" y="0"/>
          <a:ext cx="0" cy="0"/>
          <a:chOff x="0" y="0"/>
          <a:chExt cx="0" cy="0"/>
        </a:xfrm>
      </p:grpSpPr>
      <p:sp>
        <p:nvSpPr>
          <p:cNvPr id="89" name="Google Shape;89;p13"/>
          <p:cNvSpPr txBox="1">
            <a:spLocks noGrp="1"/>
          </p:cNvSpPr>
          <p:nvPr>
            <p:ph type="ctrTitle"/>
          </p:nvPr>
        </p:nvSpPr>
        <p:spPr>
          <a:xfrm>
            <a:off x="685800" y="507368"/>
            <a:ext cx="6425100" cy="477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13"/>
          <p:cNvSpPr txBox="1">
            <a:spLocks noGrp="1"/>
          </p:cNvSpPr>
          <p:nvPr>
            <p:ph type="subTitle" idx="1"/>
          </p:nvPr>
        </p:nvSpPr>
        <p:spPr>
          <a:xfrm>
            <a:off x="685800" y="1197621"/>
            <a:ext cx="7772400" cy="4059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123F67"/>
              </a:buClr>
              <a:buSzPts val="2400"/>
              <a:buFont typeface="Arial"/>
              <a:buChar char="•"/>
              <a:defRPr sz="2400">
                <a:solidFill>
                  <a:schemeClr val="lt1"/>
                </a:solidFill>
              </a:defRPr>
            </a:lvl1pPr>
            <a:lvl2pPr lvl="1" algn="l">
              <a:lnSpc>
                <a:spcPct val="90000"/>
              </a:lnSpc>
              <a:spcBef>
                <a:spcPts val="500"/>
              </a:spcBef>
              <a:spcAft>
                <a:spcPts val="0"/>
              </a:spcAft>
              <a:buClr>
                <a:srgbClr val="123F67"/>
              </a:buClr>
              <a:buSzPts val="2000"/>
              <a:buFont typeface="Noto Sans Symbols"/>
              <a:buChar char="▪"/>
              <a:defRPr sz="2000">
                <a:solidFill>
                  <a:schemeClr val="lt1"/>
                </a:solidFill>
              </a:defRPr>
            </a:lvl2pPr>
            <a:lvl3pPr lvl="2" algn="l">
              <a:lnSpc>
                <a:spcPct val="90000"/>
              </a:lnSpc>
              <a:spcBef>
                <a:spcPts val="500"/>
              </a:spcBef>
              <a:spcAft>
                <a:spcPts val="0"/>
              </a:spcAft>
              <a:buClr>
                <a:srgbClr val="123F67"/>
              </a:buClr>
              <a:buSzPts val="1800"/>
              <a:buFont typeface="Noto Sans Symbols"/>
              <a:buChar char="⮚"/>
              <a:defRPr sz="1800">
                <a:solidFill>
                  <a:schemeClr val="lt1"/>
                </a:solidFill>
              </a:defRPr>
            </a:lvl3pPr>
            <a:lvl4pPr lvl="3" algn="l">
              <a:lnSpc>
                <a:spcPct val="90000"/>
              </a:lnSpc>
              <a:spcBef>
                <a:spcPts val="500"/>
              </a:spcBef>
              <a:spcAft>
                <a:spcPts val="0"/>
              </a:spcAft>
              <a:buClr>
                <a:srgbClr val="123F67"/>
              </a:buClr>
              <a:buSzPts val="1600"/>
              <a:buFont typeface="Arial"/>
              <a:buChar char="•"/>
              <a:defRPr sz="1600">
                <a:solidFill>
                  <a:schemeClr val="lt1"/>
                </a:solidFill>
              </a:defRPr>
            </a:lvl4pPr>
            <a:lvl5pPr lvl="4" algn="l">
              <a:lnSpc>
                <a:spcPct val="90000"/>
              </a:lnSpc>
              <a:spcBef>
                <a:spcPts val="500"/>
              </a:spcBef>
              <a:spcAft>
                <a:spcPts val="0"/>
              </a:spcAft>
              <a:buClr>
                <a:srgbClr val="123F67"/>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1" name="Google Shape;91;p13"/>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92" name="Google Shape;92;p1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11872" y="3735499"/>
            <a:ext cx="7543798" cy="2599652"/>
          </a:xfrm>
          <a:prstGeom prst="rect">
            <a:avLst/>
          </a:prstGeom>
          <a:noFill/>
          <a:ln>
            <a:noFill/>
          </a:ln>
        </p:spPr>
      </p:pic>
      <p:pic>
        <p:nvPicPr>
          <p:cNvPr id="93" name="Google Shape;93;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10880" y="289611"/>
            <a:ext cx="1882514" cy="803693"/>
          </a:xfrm>
          <a:prstGeom prst="rect">
            <a:avLst/>
          </a:prstGeom>
          <a:noFill/>
          <a:ln>
            <a:noFill/>
          </a:ln>
        </p:spPr>
      </p:pic>
      <p:sp>
        <p:nvSpPr>
          <p:cNvPr id="94" name="Google Shape;94;p13"/>
          <p:cNvSpPr txBox="1">
            <a:spLocks noGrp="1"/>
          </p:cNvSpPr>
          <p:nvPr>
            <p:ph type="sldNum" idx="12"/>
          </p:nvPr>
        </p:nvSpPr>
        <p:spPr>
          <a:xfrm>
            <a:off x="8556784" y="6333134"/>
            <a:ext cx="548700" cy="524700"/>
          </a:xfrm>
          <a:prstGeom prst="rect">
            <a:avLst/>
          </a:prstGeom>
        </p:spPr>
        <p:txBody>
          <a:bodyPr spcFirstLastPara="1" wrap="square" lIns="91425" tIns="45700" rIns="91425" bIns="45700"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reatment">
  <p:cSld name="Treatment">
    <p:bg>
      <p:bgPr>
        <a:solidFill>
          <a:srgbClr val="3FA5BC"/>
        </a:solidFill>
        <a:effectLst/>
      </p:bgPr>
    </p:bg>
    <p:spTree>
      <p:nvGrpSpPr>
        <p:cNvPr id="1" name="Shape 95"/>
        <p:cNvGrpSpPr/>
        <p:nvPr/>
      </p:nvGrpSpPr>
      <p:grpSpPr>
        <a:xfrm>
          <a:off x="0" y="0"/>
          <a:ext cx="0" cy="0"/>
          <a:chOff x="0" y="0"/>
          <a:chExt cx="0" cy="0"/>
        </a:xfrm>
      </p:grpSpPr>
      <p:pic>
        <p:nvPicPr>
          <p:cNvPr id="96" name="Google Shape;96;p1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11873" y="3742128"/>
            <a:ext cx="7543801" cy="2598379"/>
          </a:xfrm>
          <a:prstGeom prst="rect">
            <a:avLst/>
          </a:prstGeom>
          <a:noFill/>
          <a:ln>
            <a:noFill/>
          </a:ln>
        </p:spPr>
      </p:pic>
      <p:sp>
        <p:nvSpPr>
          <p:cNvPr id="97" name="Google Shape;97;p14"/>
          <p:cNvSpPr txBox="1">
            <a:spLocks noGrp="1"/>
          </p:cNvSpPr>
          <p:nvPr>
            <p:ph type="ctrTitle"/>
          </p:nvPr>
        </p:nvSpPr>
        <p:spPr>
          <a:xfrm>
            <a:off x="685800" y="507368"/>
            <a:ext cx="6425100" cy="477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4"/>
          <p:cNvSpPr txBox="1">
            <a:spLocks noGrp="1"/>
          </p:cNvSpPr>
          <p:nvPr>
            <p:ph type="subTitle" idx="1"/>
          </p:nvPr>
        </p:nvSpPr>
        <p:spPr>
          <a:xfrm>
            <a:off x="685800" y="1197621"/>
            <a:ext cx="7772400" cy="4059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123F67"/>
              </a:buClr>
              <a:buSzPts val="2400"/>
              <a:buFont typeface="Arial"/>
              <a:buChar char="•"/>
              <a:defRPr sz="2400">
                <a:solidFill>
                  <a:schemeClr val="lt1"/>
                </a:solidFill>
              </a:defRPr>
            </a:lvl1pPr>
            <a:lvl2pPr lvl="1" algn="l">
              <a:lnSpc>
                <a:spcPct val="90000"/>
              </a:lnSpc>
              <a:spcBef>
                <a:spcPts val="500"/>
              </a:spcBef>
              <a:spcAft>
                <a:spcPts val="0"/>
              </a:spcAft>
              <a:buClr>
                <a:srgbClr val="123F67"/>
              </a:buClr>
              <a:buSzPts val="2000"/>
              <a:buFont typeface="Noto Sans Symbols"/>
              <a:buChar char="▪"/>
              <a:defRPr sz="2000">
                <a:solidFill>
                  <a:schemeClr val="lt1"/>
                </a:solidFill>
              </a:defRPr>
            </a:lvl2pPr>
            <a:lvl3pPr lvl="2" algn="l">
              <a:lnSpc>
                <a:spcPct val="90000"/>
              </a:lnSpc>
              <a:spcBef>
                <a:spcPts val="500"/>
              </a:spcBef>
              <a:spcAft>
                <a:spcPts val="0"/>
              </a:spcAft>
              <a:buClr>
                <a:srgbClr val="123F67"/>
              </a:buClr>
              <a:buSzPts val="1800"/>
              <a:buFont typeface="Noto Sans Symbols"/>
              <a:buChar char="⮚"/>
              <a:defRPr sz="1800">
                <a:solidFill>
                  <a:schemeClr val="lt1"/>
                </a:solidFill>
              </a:defRPr>
            </a:lvl3pPr>
            <a:lvl4pPr lvl="3" algn="l">
              <a:lnSpc>
                <a:spcPct val="90000"/>
              </a:lnSpc>
              <a:spcBef>
                <a:spcPts val="500"/>
              </a:spcBef>
              <a:spcAft>
                <a:spcPts val="0"/>
              </a:spcAft>
              <a:buClr>
                <a:srgbClr val="123F67"/>
              </a:buClr>
              <a:buSzPts val="1600"/>
              <a:buFont typeface="Arial"/>
              <a:buChar char="•"/>
              <a:defRPr sz="1600">
                <a:solidFill>
                  <a:schemeClr val="lt1"/>
                </a:solidFill>
              </a:defRPr>
            </a:lvl4pPr>
            <a:lvl5pPr lvl="4" algn="l">
              <a:lnSpc>
                <a:spcPct val="90000"/>
              </a:lnSpc>
              <a:spcBef>
                <a:spcPts val="500"/>
              </a:spcBef>
              <a:spcAft>
                <a:spcPts val="0"/>
              </a:spcAft>
              <a:buClr>
                <a:srgbClr val="123F67"/>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9" name="Google Shape;99;p14"/>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00" name="Google Shape;100;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10880" y="289611"/>
            <a:ext cx="1882514" cy="803693"/>
          </a:xfrm>
          <a:prstGeom prst="rect">
            <a:avLst/>
          </a:prstGeom>
          <a:noFill/>
          <a:ln>
            <a:noFill/>
          </a:ln>
        </p:spPr>
      </p:pic>
      <p:sp>
        <p:nvSpPr>
          <p:cNvPr id="101" name="Google Shape;101;p14"/>
          <p:cNvSpPr txBox="1">
            <a:spLocks noGrp="1"/>
          </p:cNvSpPr>
          <p:nvPr>
            <p:ph type="sldNum" idx="12"/>
          </p:nvPr>
        </p:nvSpPr>
        <p:spPr>
          <a:xfrm>
            <a:off x="8556784" y="6333134"/>
            <a:ext cx="548700" cy="524700"/>
          </a:xfrm>
          <a:prstGeom prst="rect">
            <a:avLst/>
          </a:prstGeom>
        </p:spPr>
        <p:txBody>
          <a:bodyPr spcFirstLastPara="1" wrap="square" lIns="91425" tIns="45700" rIns="91425" bIns="45700"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utcomes">
  <p:cSld name="Outcomes">
    <p:bg>
      <p:bgPr>
        <a:solidFill>
          <a:srgbClr val="50C3DC"/>
        </a:solidFill>
        <a:effectLst/>
      </p:bgPr>
    </p:bg>
    <p:spTree>
      <p:nvGrpSpPr>
        <p:cNvPr id="1" name="Shape 102"/>
        <p:cNvGrpSpPr/>
        <p:nvPr/>
      </p:nvGrpSpPr>
      <p:grpSpPr>
        <a:xfrm>
          <a:off x="0" y="0"/>
          <a:ext cx="0" cy="0"/>
          <a:chOff x="0" y="0"/>
          <a:chExt cx="0" cy="0"/>
        </a:xfrm>
      </p:grpSpPr>
      <p:pic>
        <p:nvPicPr>
          <p:cNvPr id="103" name="Google Shape;103;p1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11873" y="3742128"/>
            <a:ext cx="7543801" cy="2598379"/>
          </a:xfrm>
          <a:prstGeom prst="rect">
            <a:avLst/>
          </a:prstGeom>
          <a:noFill/>
          <a:ln>
            <a:noFill/>
          </a:ln>
        </p:spPr>
      </p:pic>
      <p:sp>
        <p:nvSpPr>
          <p:cNvPr id="104" name="Google Shape;104;p15"/>
          <p:cNvSpPr txBox="1">
            <a:spLocks noGrp="1"/>
          </p:cNvSpPr>
          <p:nvPr>
            <p:ph type="ctrTitle"/>
          </p:nvPr>
        </p:nvSpPr>
        <p:spPr>
          <a:xfrm>
            <a:off x="685800" y="507368"/>
            <a:ext cx="6425100" cy="477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74168"/>
              </a:buClr>
              <a:buSzPts val="3000"/>
              <a:buFont typeface="Trebuchet MS"/>
              <a:buNone/>
              <a:defRPr sz="3000">
                <a:solidFill>
                  <a:srgbClr val="174168"/>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15"/>
          <p:cNvSpPr txBox="1">
            <a:spLocks noGrp="1"/>
          </p:cNvSpPr>
          <p:nvPr>
            <p:ph type="subTitle" idx="1"/>
          </p:nvPr>
        </p:nvSpPr>
        <p:spPr>
          <a:xfrm>
            <a:off x="685800" y="1197621"/>
            <a:ext cx="7772400" cy="4059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Font typeface="Arial"/>
              <a:buChar char="•"/>
              <a:defRPr sz="2400">
                <a:solidFill>
                  <a:srgbClr val="174168"/>
                </a:solidFill>
              </a:defRPr>
            </a:lvl1pPr>
            <a:lvl2pPr lvl="1" algn="l">
              <a:lnSpc>
                <a:spcPct val="90000"/>
              </a:lnSpc>
              <a:spcBef>
                <a:spcPts val="500"/>
              </a:spcBef>
              <a:spcAft>
                <a:spcPts val="0"/>
              </a:spcAft>
              <a:buClr>
                <a:schemeClr val="lt1"/>
              </a:buClr>
              <a:buSzPts val="2000"/>
              <a:buFont typeface="Noto Sans Symbols"/>
              <a:buChar char="▪"/>
              <a:defRPr sz="2000">
                <a:solidFill>
                  <a:srgbClr val="174168"/>
                </a:solidFill>
              </a:defRPr>
            </a:lvl2pPr>
            <a:lvl3pPr lvl="2" algn="l">
              <a:lnSpc>
                <a:spcPct val="90000"/>
              </a:lnSpc>
              <a:spcBef>
                <a:spcPts val="500"/>
              </a:spcBef>
              <a:spcAft>
                <a:spcPts val="0"/>
              </a:spcAft>
              <a:buClr>
                <a:schemeClr val="lt1"/>
              </a:buClr>
              <a:buSzPts val="1800"/>
              <a:buFont typeface="Noto Sans Symbols"/>
              <a:buChar char="⮚"/>
              <a:defRPr sz="1800">
                <a:solidFill>
                  <a:srgbClr val="174168"/>
                </a:solidFill>
              </a:defRPr>
            </a:lvl3pPr>
            <a:lvl4pPr lvl="3" algn="l">
              <a:lnSpc>
                <a:spcPct val="90000"/>
              </a:lnSpc>
              <a:spcBef>
                <a:spcPts val="500"/>
              </a:spcBef>
              <a:spcAft>
                <a:spcPts val="0"/>
              </a:spcAft>
              <a:buClr>
                <a:schemeClr val="lt1"/>
              </a:buClr>
              <a:buSzPts val="1600"/>
              <a:buFont typeface="Arial"/>
              <a:buChar char="•"/>
              <a:defRPr sz="1600">
                <a:solidFill>
                  <a:srgbClr val="174168"/>
                </a:solidFill>
              </a:defRPr>
            </a:lvl4pPr>
            <a:lvl5pPr lvl="4" algn="l">
              <a:lnSpc>
                <a:spcPct val="90000"/>
              </a:lnSpc>
              <a:spcBef>
                <a:spcPts val="500"/>
              </a:spcBef>
              <a:spcAft>
                <a:spcPts val="0"/>
              </a:spcAft>
              <a:buClr>
                <a:schemeClr val="lt1"/>
              </a:buClr>
              <a:buSzPts val="1600"/>
              <a:buFont typeface="Arial"/>
              <a:buChar char="•"/>
              <a:defRPr sz="1600">
                <a:solidFill>
                  <a:srgbClr val="174168"/>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6" name="Google Shape;106;p15"/>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07" name="Google Shape;107;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10880" y="289611"/>
            <a:ext cx="1882514" cy="803693"/>
          </a:xfrm>
          <a:prstGeom prst="rect">
            <a:avLst/>
          </a:prstGeom>
          <a:noFill/>
          <a:ln>
            <a:noFill/>
          </a:ln>
        </p:spPr>
      </p:pic>
      <p:sp>
        <p:nvSpPr>
          <p:cNvPr id="108" name="Google Shape;108;p15"/>
          <p:cNvSpPr txBox="1">
            <a:spLocks noGrp="1"/>
          </p:cNvSpPr>
          <p:nvPr>
            <p:ph type="sldNum" idx="12"/>
          </p:nvPr>
        </p:nvSpPr>
        <p:spPr>
          <a:xfrm>
            <a:off x="8556784" y="6333134"/>
            <a:ext cx="548700" cy="524700"/>
          </a:xfrm>
          <a:prstGeom prst="rect">
            <a:avLst/>
          </a:prstGeom>
        </p:spPr>
        <p:txBody>
          <a:bodyPr spcFirstLastPara="1" wrap="square" lIns="91425" tIns="45700" rIns="91425" bIns="45700"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nterior Slide - WHITE">
  <p:cSld name="Interior Slide - WHITE">
    <p:bg>
      <p:bgPr>
        <a:solidFill>
          <a:schemeClr val="lt1"/>
        </a:solidFill>
        <a:effectLst/>
      </p:bgPr>
    </p:bg>
    <p:spTree>
      <p:nvGrpSpPr>
        <p:cNvPr id="1" name="Shape 109"/>
        <p:cNvGrpSpPr/>
        <p:nvPr/>
      </p:nvGrpSpPr>
      <p:grpSpPr>
        <a:xfrm>
          <a:off x="0" y="0"/>
          <a:ext cx="0" cy="0"/>
          <a:chOff x="0" y="0"/>
          <a:chExt cx="0" cy="0"/>
        </a:xfrm>
      </p:grpSpPr>
      <p:sp>
        <p:nvSpPr>
          <p:cNvPr id="110" name="Google Shape;110;p16"/>
          <p:cNvSpPr/>
          <p:nvPr/>
        </p:nvSpPr>
        <p:spPr>
          <a:xfrm>
            <a:off x="0" y="6350632"/>
            <a:ext cx="9144000" cy="570300"/>
          </a:xfrm>
          <a:prstGeom prst="rect">
            <a:avLst/>
          </a:prstGeom>
          <a:solidFill>
            <a:srgbClr val="C08B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 name="Google Shape;111;p16"/>
          <p:cNvSpPr/>
          <p:nvPr/>
        </p:nvSpPr>
        <p:spPr>
          <a:xfrm>
            <a:off x="0" y="6181854"/>
            <a:ext cx="9144000" cy="168900"/>
          </a:xfrm>
          <a:prstGeom prst="rect">
            <a:avLst/>
          </a:prstGeom>
          <a:solidFill>
            <a:srgbClr val="1741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 name="Google Shape;112;p16"/>
          <p:cNvSpPr txBox="1">
            <a:spLocks noGrp="1"/>
          </p:cNvSpPr>
          <p:nvPr>
            <p:ph type="ctrTitle"/>
          </p:nvPr>
        </p:nvSpPr>
        <p:spPr>
          <a:xfrm>
            <a:off x="685800" y="504256"/>
            <a:ext cx="6425100" cy="477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C08B3F"/>
              </a:buClr>
              <a:buSzPts val="3000"/>
              <a:buFont typeface="Trebuchet MS"/>
              <a:buNone/>
              <a:defRPr sz="3000">
                <a:solidFill>
                  <a:srgbClr val="C08B3F"/>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16"/>
          <p:cNvSpPr txBox="1">
            <a:spLocks noGrp="1"/>
          </p:cNvSpPr>
          <p:nvPr>
            <p:ph type="subTitle" idx="1"/>
          </p:nvPr>
        </p:nvSpPr>
        <p:spPr>
          <a:xfrm>
            <a:off x="685800" y="1194509"/>
            <a:ext cx="7772400" cy="4059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997A48"/>
              </a:buClr>
              <a:buSzPts val="2400"/>
              <a:buFont typeface="Arial"/>
              <a:buChar char="•"/>
              <a:defRPr sz="2400">
                <a:solidFill>
                  <a:srgbClr val="174168"/>
                </a:solidFill>
              </a:defRPr>
            </a:lvl1pPr>
            <a:lvl2pPr lvl="1" algn="l">
              <a:lnSpc>
                <a:spcPct val="90000"/>
              </a:lnSpc>
              <a:spcBef>
                <a:spcPts val="500"/>
              </a:spcBef>
              <a:spcAft>
                <a:spcPts val="0"/>
              </a:spcAft>
              <a:buClr>
                <a:srgbClr val="997A48"/>
              </a:buClr>
              <a:buSzPts val="2000"/>
              <a:buFont typeface="Noto Sans Symbols"/>
              <a:buChar char="▪"/>
              <a:defRPr sz="2000">
                <a:solidFill>
                  <a:srgbClr val="174168"/>
                </a:solidFill>
              </a:defRPr>
            </a:lvl2pPr>
            <a:lvl3pPr lvl="2" algn="l">
              <a:lnSpc>
                <a:spcPct val="90000"/>
              </a:lnSpc>
              <a:spcBef>
                <a:spcPts val="500"/>
              </a:spcBef>
              <a:spcAft>
                <a:spcPts val="0"/>
              </a:spcAft>
              <a:buClr>
                <a:srgbClr val="997A48"/>
              </a:buClr>
              <a:buSzPts val="1800"/>
              <a:buFont typeface="Noto Sans Symbols"/>
              <a:buChar char="⮚"/>
              <a:defRPr sz="1800">
                <a:solidFill>
                  <a:srgbClr val="174168"/>
                </a:solidFill>
              </a:defRPr>
            </a:lvl3pPr>
            <a:lvl4pPr lvl="3" algn="l">
              <a:lnSpc>
                <a:spcPct val="90000"/>
              </a:lnSpc>
              <a:spcBef>
                <a:spcPts val="500"/>
              </a:spcBef>
              <a:spcAft>
                <a:spcPts val="0"/>
              </a:spcAft>
              <a:buClr>
                <a:srgbClr val="997A48"/>
              </a:buClr>
              <a:buSzPts val="1600"/>
              <a:buFont typeface="Arial"/>
              <a:buChar char="•"/>
              <a:defRPr sz="1600">
                <a:solidFill>
                  <a:srgbClr val="174168"/>
                </a:solidFill>
              </a:defRPr>
            </a:lvl4pPr>
            <a:lvl5pPr lvl="4" algn="l">
              <a:lnSpc>
                <a:spcPct val="90000"/>
              </a:lnSpc>
              <a:spcBef>
                <a:spcPts val="500"/>
              </a:spcBef>
              <a:spcAft>
                <a:spcPts val="0"/>
              </a:spcAft>
              <a:buClr>
                <a:srgbClr val="997A48"/>
              </a:buClr>
              <a:buSzPts val="1600"/>
              <a:buFont typeface="Arial"/>
              <a:buChar char="•"/>
              <a:defRPr sz="1600">
                <a:solidFill>
                  <a:srgbClr val="174168"/>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4" name="Google Shape;114;p16"/>
          <p:cNvSpPr txBox="1">
            <a:spLocks noGrp="1"/>
          </p:cNvSpPr>
          <p:nvPr>
            <p:ph type="sldNum" idx="12"/>
          </p:nvPr>
        </p:nvSpPr>
        <p:spPr>
          <a:xfrm>
            <a:off x="8556784" y="6333134"/>
            <a:ext cx="548700" cy="524700"/>
          </a:xfrm>
          <a:prstGeom prst="rect">
            <a:avLst/>
          </a:prstGeom>
        </p:spPr>
        <p:txBody>
          <a:bodyPr spcFirstLastPara="1" wrap="square" lIns="91425" tIns="45700" rIns="91425" bIns="45700"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115" name="Google Shape;115;p16"/>
          <p:cNvSpPr/>
          <p:nvPr/>
        </p:nvSpPr>
        <p:spPr>
          <a:xfrm>
            <a:off x="7364500" y="6139602"/>
            <a:ext cx="1805400" cy="798600"/>
          </a:xfrm>
          <a:prstGeom prst="roundRect">
            <a:avLst>
              <a:gd name="adj" fmla="val 16667"/>
            </a:avLst>
          </a:prstGeom>
          <a:solidFill>
            <a:srgbClr val="50C3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116" name="Google Shape;116;p16"/>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7427325" y="6243805"/>
            <a:ext cx="1679750" cy="5925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Separator">
  <p:cSld name="CUSTOM">
    <p:bg>
      <p:bgPr>
        <a:solidFill>
          <a:schemeClr val="lt1"/>
        </a:solidFill>
        <a:effectLst/>
      </p:bgPr>
    </p:bg>
    <p:spTree>
      <p:nvGrpSpPr>
        <p:cNvPr id="1" name="Shape 117"/>
        <p:cNvGrpSpPr/>
        <p:nvPr/>
      </p:nvGrpSpPr>
      <p:grpSpPr>
        <a:xfrm>
          <a:off x="0" y="0"/>
          <a:ext cx="0" cy="0"/>
          <a:chOff x="0" y="0"/>
          <a:chExt cx="0" cy="0"/>
        </a:xfrm>
      </p:grpSpPr>
      <p:sp>
        <p:nvSpPr>
          <p:cNvPr id="118" name="Google Shape;118;p17"/>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lvl1pPr lvl="0">
              <a:buClr>
                <a:srgbClr val="000000"/>
              </a:buClr>
              <a:buFont typeface="Arial"/>
              <a:buNone/>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pPr marL="0" lvl="0" indent="0" algn="r" rtl="0">
              <a:spcBef>
                <a:spcPts val="0"/>
              </a:spcBef>
              <a:spcAft>
                <a:spcPts val="0"/>
              </a:spcAft>
              <a:buNone/>
            </a:pPr>
            <a:fld id="{00000000-1234-1234-1234-123412341234}" type="slidenum">
              <a:rPr lang="en"/>
              <a:t>‹#›</a:t>
            </a:fld>
            <a:endParaRPr/>
          </a:p>
        </p:txBody>
      </p:sp>
      <p:sp>
        <p:nvSpPr>
          <p:cNvPr id="119" name="Google Shape;119;p17"/>
          <p:cNvSpPr>
            <a:spLocks noGrp="1"/>
          </p:cNvSpPr>
          <p:nvPr>
            <p:ph type="pic" idx="2"/>
          </p:nvPr>
        </p:nvSpPr>
        <p:spPr>
          <a:xfrm>
            <a:off x="0" y="0"/>
            <a:ext cx="4260300" cy="6350700"/>
          </a:xfrm>
          <a:prstGeom prst="rect">
            <a:avLst/>
          </a:prstGeom>
          <a:noFill/>
          <a:ln>
            <a:noFill/>
          </a:ln>
        </p:spPr>
      </p:sp>
      <p:sp>
        <p:nvSpPr>
          <p:cNvPr id="120" name="Google Shape;120;p17"/>
          <p:cNvSpPr/>
          <p:nvPr/>
        </p:nvSpPr>
        <p:spPr>
          <a:xfrm>
            <a:off x="0" y="6350632"/>
            <a:ext cx="9144000" cy="570300"/>
          </a:xfrm>
          <a:prstGeom prst="rect">
            <a:avLst/>
          </a:prstGeom>
          <a:solidFill>
            <a:srgbClr val="C08B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 name="Google Shape;121;p17"/>
          <p:cNvSpPr txBox="1"/>
          <p:nvPr/>
        </p:nvSpPr>
        <p:spPr>
          <a:xfrm>
            <a:off x="5026600" y="2199400"/>
            <a:ext cx="4143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22" name="Google Shape;122;p17"/>
          <p:cNvSpPr/>
          <p:nvPr/>
        </p:nvSpPr>
        <p:spPr>
          <a:xfrm>
            <a:off x="0" y="6181854"/>
            <a:ext cx="9144000" cy="168900"/>
          </a:xfrm>
          <a:prstGeom prst="rect">
            <a:avLst/>
          </a:prstGeom>
          <a:solidFill>
            <a:srgbClr val="1741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 name="Google Shape;123;p17"/>
          <p:cNvSpPr/>
          <p:nvPr/>
        </p:nvSpPr>
        <p:spPr>
          <a:xfrm>
            <a:off x="7364500" y="6139602"/>
            <a:ext cx="1805400" cy="798600"/>
          </a:xfrm>
          <a:prstGeom prst="roundRect">
            <a:avLst>
              <a:gd name="adj" fmla="val 16667"/>
            </a:avLst>
          </a:prstGeom>
          <a:solidFill>
            <a:srgbClr val="50C3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124" name="Google Shape;124;p17"/>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7427325" y="6243805"/>
            <a:ext cx="1679750" cy="5925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Separator 2">
  <p:cSld name="CUSTOM_3">
    <p:bg>
      <p:bgPr>
        <a:solidFill>
          <a:schemeClr val="lt1"/>
        </a:solidFill>
        <a:effectLst/>
      </p:bgPr>
    </p:bg>
    <p:spTree>
      <p:nvGrpSpPr>
        <p:cNvPr id="1" name="Shape 125"/>
        <p:cNvGrpSpPr/>
        <p:nvPr/>
      </p:nvGrpSpPr>
      <p:grpSpPr>
        <a:xfrm>
          <a:off x="0" y="0"/>
          <a:ext cx="0" cy="0"/>
          <a:chOff x="0" y="0"/>
          <a:chExt cx="0" cy="0"/>
        </a:xfrm>
      </p:grpSpPr>
      <p:sp>
        <p:nvSpPr>
          <p:cNvPr id="126" name="Google Shape;126;p18"/>
          <p:cNvSpPr>
            <a:spLocks noGrp="1"/>
          </p:cNvSpPr>
          <p:nvPr>
            <p:ph type="pic" idx="2"/>
          </p:nvPr>
        </p:nvSpPr>
        <p:spPr>
          <a:xfrm>
            <a:off x="0" y="0"/>
            <a:ext cx="4260300" cy="6175800"/>
          </a:xfrm>
          <a:prstGeom prst="rect">
            <a:avLst/>
          </a:prstGeom>
          <a:noFill/>
          <a:ln>
            <a:noFill/>
          </a:ln>
        </p:spPr>
      </p:sp>
      <p:sp>
        <p:nvSpPr>
          <p:cNvPr id="127" name="Google Shape;127;p18"/>
          <p:cNvSpPr txBox="1"/>
          <p:nvPr/>
        </p:nvSpPr>
        <p:spPr>
          <a:xfrm>
            <a:off x="5026600" y="2199400"/>
            <a:ext cx="4143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28" name="Google Shape;128;p18"/>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29" name="Google Shape;129;p18"/>
          <p:cNvSpPr/>
          <p:nvPr/>
        </p:nvSpPr>
        <p:spPr>
          <a:xfrm>
            <a:off x="0" y="6175800"/>
            <a:ext cx="9144000" cy="682200"/>
          </a:xfrm>
          <a:prstGeom prst="rect">
            <a:avLst/>
          </a:prstGeom>
          <a:solidFill>
            <a:srgbClr val="003A6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130" name="Google Shape;130;p18"/>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7395575" y="6220655"/>
            <a:ext cx="1679750" cy="592500"/>
          </a:xfrm>
          <a:prstGeom prst="rect">
            <a:avLst/>
          </a:prstGeom>
          <a:noFill/>
          <a:ln>
            <a:noFill/>
          </a:ln>
        </p:spPr>
      </p:pic>
      <p:sp>
        <p:nvSpPr>
          <p:cNvPr id="131" name="Google Shape;131;p18"/>
          <p:cNvSpPr txBox="1"/>
          <p:nvPr/>
        </p:nvSpPr>
        <p:spPr>
          <a:xfrm>
            <a:off x="605300" y="6255300"/>
            <a:ext cx="63051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C08B3F"/>
                </a:solidFill>
                <a:latin typeface="Calibri"/>
                <a:ea typeface="Calibri"/>
                <a:cs typeface="Calibri"/>
                <a:sym typeface="Calibri"/>
              </a:rPr>
              <a:t>This project was funded by the Gordon and Betty Moore Foundation as part of </a:t>
            </a:r>
            <a:endParaRPr sz="1100" b="1" i="0" u="none" strike="noStrike" cap="none">
              <a:solidFill>
                <a:srgbClr val="C08B3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C08B3F"/>
                </a:solidFill>
                <a:latin typeface="Calibri"/>
                <a:ea typeface="Calibri"/>
                <a:cs typeface="Calibri"/>
                <a:sym typeface="Calibri"/>
              </a:rPr>
              <a:t>The Leapfrog Group’s Recognizing Excellence in Diagnosis Initiative.</a:t>
            </a:r>
            <a:endParaRPr sz="1100" b="1" i="0" u="none" strike="noStrike" cap="none">
              <a:solidFill>
                <a:srgbClr val="C08B3F"/>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Separator 1">
  <p:cSld name="CUSTOM_2">
    <p:bg>
      <p:bgPr>
        <a:solidFill>
          <a:srgbClr val="174168"/>
        </a:solidFill>
        <a:effectLst/>
      </p:bgPr>
    </p:bg>
    <p:spTree>
      <p:nvGrpSpPr>
        <p:cNvPr id="1" name="Shape 132"/>
        <p:cNvGrpSpPr/>
        <p:nvPr/>
      </p:nvGrpSpPr>
      <p:grpSpPr>
        <a:xfrm>
          <a:off x="0" y="0"/>
          <a:ext cx="0" cy="0"/>
          <a:chOff x="0" y="0"/>
          <a:chExt cx="0" cy="0"/>
        </a:xfrm>
      </p:grpSpPr>
      <p:sp>
        <p:nvSpPr>
          <p:cNvPr id="133" name="Google Shape;133;p19"/>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34" name="Google Shape;134;p19"/>
          <p:cNvSpPr/>
          <p:nvPr/>
        </p:nvSpPr>
        <p:spPr>
          <a:xfrm>
            <a:off x="0" y="6253757"/>
            <a:ext cx="9144000" cy="570300"/>
          </a:xfrm>
          <a:prstGeom prst="rect">
            <a:avLst/>
          </a:prstGeom>
          <a:solidFill>
            <a:srgbClr val="C08B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5" name="Google Shape;135;p19"/>
          <p:cNvSpPr txBox="1"/>
          <p:nvPr/>
        </p:nvSpPr>
        <p:spPr>
          <a:xfrm>
            <a:off x="5026600" y="2199400"/>
            <a:ext cx="4143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36" name="Google Shape;136;p19"/>
          <p:cNvSpPr/>
          <p:nvPr/>
        </p:nvSpPr>
        <p:spPr>
          <a:xfrm>
            <a:off x="7364500" y="6139602"/>
            <a:ext cx="1805400" cy="798600"/>
          </a:xfrm>
          <a:prstGeom prst="roundRect">
            <a:avLst>
              <a:gd name="adj" fmla="val 16667"/>
            </a:avLst>
          </a:prstGeom>
          <a:solidFill>
            <a:srgbClr val="50C3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137" name="Google Shape;137;p19"/>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7427325" y="6243805"/>
            <a:ext cx="1679750" cy="5925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1">
  <p:cSld name="CUSTOM_1">
    <p:spTree>
      <p:nvGrpSpPr>
        <p:cNvPr id="1" name="Shape 138"/>
        <p:cNvGrpSpPr/>
        <p:nvPr/>
      </p:nvGrpSpPr>
      <p:grpSpPr>
        <a:xfrm>
          <a:off x="0" y="0"/>
          <a:ext cx="0" cy="0"/>
          <a:chOff x="0" y="0"/>
          <a:chExt cx="0" cy="0"/>
        </a:xfrm>
      </p:grpSpPr>
      <p:sp>
        <p:nvSpPr>
          <p:cNvPr id="139" name="Google Shape;139;p20"/>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40" name="Google Shape;140;p20"/>
          <p:cNvSpPr>
            <a:spLocks noGrp="1"/>
          </p:cNvSpPr>
          <p:nvPr>
            <p:ph type="pic" idx="2"/>
          </p:nvPr>
        </p:nvSpPr>
        <p:spPr>
          <a:xfrm>
            <a:off x="0" y="0"/>
            <a:ext cx="9144000" cy="6176100"/>
          </a:xfrm>
          <a:prstGeom prst="rect">
            <a:avLst/>
          </a:prstGeom>
          <a:noFill/>
          <a:ln>
            <a:noFill/>
          </a:ln>
          <a:effectLst>
            <a:outerShdw blurRad="57150" dist="19050" dir="5400000" algn="bl" rotWithShape="0">
              <a:srgbClr val="000000">
                <a:alpha val="63000"/>
              </a:srgbClr>
            </a:outerShdw>
          </a:effectLst>
        </p:spPr>
      </p:sp>
      <p:sp>
        <p:nvSpPr>
          <p:cNvPr id="141" name="Google Shape;141;p20"/>
          <p:cNvSpPr/>
          <p:nvPr/>
        </p:nvSpPr>
        <p:spPr>
          <a:xfrm>
            <a:off x="0" y="6350632"/>
            <a:ext cx="9144000" cy="570300"/>
          </a:xfrm>
          <a:prstGeom prst="rect">
            <a:avLst/>
          </a:prstGeom>
          <a:solidFill>
            <a:srgbClr val="C08B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2" name="Google Shape;142;p20"/>
          <p:cNvSpPr/>
          <p:nvPr/>
        </p:nvSpPr>
        <p:spPr>
          <a:xfrm>
            <a:off x="0" y="6139595"/>
            <a:ext cx="9144000" cy="211200"/>
          </a:xfrm>
          <a:prstGeom prst="rect">
            <a:avLst/>
          </a:prstGeom>
          <a:solidFill>
            <a:srgbClr val="1741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3" name="Google Shape;143;p20"/>
          <p:cNvSpPr/>
          <p:nvPr/>
        </p:nvSpPr>
        <p:spPr>
          <a:xfrm>
            <a:off x="7364500" y="6139602"/>
            <a:ext cx="1805400" cy="798600"/>
          </a:xfrm>
          <a:prstGeom prst="roundRect">
            <a:avLst>
              <a:gd name="adj" fmla="val 16667"/>
            </a:avLst>
          </a:prstGeom>
          <a:solidFill>
            <a:srgbClr val="50C3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144" name="Google Shape;144;p20"/>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7427325" y="6243805"/>
            <a:ext cx="1679750" cy="5925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atient Experiences a Health Problem" type="title">
  <p:cSld name="TITLE">
    <p:bg>
      <p:bgPr>
        <a:solidFill>
          <a:srgbClr val="174168"/>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685800" y="507374"/>
            <a:ext cx="6425100" cy="477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subTitle" idx="1"/>
          </p:nvPr>
        </p:nvSpPr>
        <p:spPr>
          <a:xfrm>
            <a:off x="685800" y="1197627"/>
            <a:ext cx="7772400" cy="4059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3"/>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3" name="Google Shape;23;p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11872" y="3735499"/>
            <a:ext cx="7543796" cy="2602076"/>
          </a:xfrm>
          <a:prstGeom prst="rect">
            <a:avLst/>
          </a:prstGeom>
          <a:noFill/>
          <a:ln>
            <a:noFill/>
          </a:ln>
        </p:spPr>
      </p:pic>
      <p:pic>
        <p:nvPicPr>
          <p:cNvPr id="24" name="Google Shape;24;p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10880" y="289611"/>
            <a:ext cx="1882514" cy="80369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1 1">
  <p:cSld name="CUSTOM_1_1">
    <p:spTree>
      <p:nvGrpSpPr>
        <p:cNvPr id="1" name="Shape 145"/>
        <p:cNvGrpSpPr/>
        <p:nvPr/>
      </p:nvGrpSpPr>
      <p:grpSpPr>
        <a:xfrm>
          <a:off x="0" y="0"/>
          <a:ext cx="0" cy="0"/>
          <a:chOff x="0" y="0"/>
          <a:chExt cx="0" cy="0"/>
        </a:xfrm>
      </p:grpSpPr>
      <p:sp>
        <p:nvSpPr>
          <p:cNvPr id="146" name="Google Shape;146;p21"/>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47" name="Google Shape;147;p21"/>
          <p:cNvSpPr>
            <a:spLocks noGrp="1"/>
          </p:cNvSpPr>
          <p:nvPr>
            <p:ph type="pic" idx="2"/>
          </p:nvPr>
        </p:nvSpPr>
        <p:spPr>
          <a:xfrm>
            <a:off x="0" y="0"/>
            <a:ext cx="9144000" cy="6175800"/>
          </a:xfrm>
          <a:prstGeom prst="rect">
            <a:avLst/>
          </a:prstGeom>
          <a:noFill/>
          <a:ln>
            <a:noFill/>
          </a:ln>
        </p:spPr>
      </p:sp>
      <p:sp>
        <p:nvSpPr>
          <p:cNvPr id="148" name="Google Shape;148;p21"/>
          <p:cNvSpPr/>
          <p:nvPr/>
        </p:nvSpPr>
        <p:spPr>
          <a:xfrm>
            <a:off x="0" y="6175800"/>
            <a:ext cx="9144000" cy="682200"/>
          </a:xfrm>
          <a:prstGeom prst="rect">
            <a:avLst/>
          </a:prstGeom>
          <a:solidFill>
            <a:srgbClr val="003A6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149" name="Google Shape;149;p21"/>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7395575" y="6220655"/>
            <a:ext cx="1679750" cy="592500"/>
          </a:xfrm>
          <a:prstGeom prst="rect">
            <a:avLst/>
          </a:prstGeom>
          <a:noFill/>
          <a:ln>
            <a:noFill/>
          </a:ln>
        </p:spPr>
      </p:pic>
      <p:sp>
        <p:nvSpPr>
          <p:cNvPr id="150" name="Google Shape;150;p21"/>
          <p:cNvSpPr txBox="1"/>
          <p:nvPr/>
        </p:nvSpPr>
        <p:spPr>
          <a:xfrm>
            <a:off x="605300" y="6255300"/>
            <a:ext cx="63051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C08B3F"/>
                </a:solidFill>
                <a:latin typeface="Calibri"/>
                <a:ea typeface="Calibri"/>
                <a:cs typeface="Calibri"/>
                <a:sym typeface="Calibri"/>
              </a:rPr>
              <a:t>This project was funded by the Gordon and Betty Moore Foundation as part of </a:t>
            </a:r>
            <a:endParaRPr sz="1100" b="1" i="0" u="none" strike="noStrike" cap="none">
              <a:solidFill>
                <a:srgbClr val="C08B3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C08B3F"/>
                </a:solidFill>
                <a:latin typeface="Calibri"/>
                <a:ea typeface="Calibri"/>
                <a:cs typeface="Calibri"/>
                <a:sym typeface="Calibri"/>
              </a:rPr>
              <a:t>The Leapfrog Group’s Recognizing Excellence in Diagnosis Initiative.</a:t>
            </a:r>
            <a:endParaRPr sz="1100" b="1" i="0" u="none" strike="noStrike" cap="none">
              <a:solidFill>
                <a:srgbClr val="C08B3F"/>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1 1 1">
  <p:cSld name="CUSTOM_1_1_1">
    <p:spTree>
      <p:nvGrpSpPr>
        <p:cNvPr id="1" name="Shape 151"/>
        <p:cNvGrpSpPr/>
        <p:nvPr/>
      </p:nvGrpSpPr>
      <p:grpSpPr>
        <a:xfrm>
          <a:off x="0" y="0"/>
          <a:ext cx="0" cy="0"/>
          <a:chOff x="0" y="0"/>
          <a:chExt cx="0" cy="0"/>
        </a:xfrm>
      </p:grpSpPr>
      <p:sp>
        <p:nvSpPr>
          <p:cNvPr id="152" name="Google Shape;152;p22"/>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3" name="Google Shape;153;p22"/>
          <p:cNvSpPr>
            <a:spLocks noGrp="1"/>
          </p:cNvSpPr>
          <p:nvPr>
            <p:ph type="pic" idx="2"/>
          </p:nvPr>
        </p:nvSpPr>
        <p:spPr>
          <a:xfrm>
            <a:off x="0" y="934500"/>
            <a:ext cx="9144000" cy="5187900"/>
          </a:xfrm>
          <a:prstGeom prst="rect">
            <a:avLst/>
          </a:prstGeom>
          <a:noFill/>
          <a:ln>
            <a:noFill/>
          </a:ln>
          <a:effectLst>
            <a:outerShdw blurRad="57150" dist="19050" dir="5400000" algn="bl" rotWithShape="0">
              <a:srgbClr val="000000">
                <a:alpha val="63000"/>
              </a:srgbClr>
            </a:outerShdw>
          </a:effectLst>
        </p:spPr>
      </p:sp>
      <p:sp>
        <p:nvSpPr>
          <p:cNvPr id="154" name="Google Shape;154;p22"/>
          <p:cNvSpPr/>
          <p:nvPr/>
        </p:nvSpPr>
        <p:spPr>
          <a:xfrm>
            <a:off x="-75" y="6122325"/>
            <a:ext cx="9144000" cy="798600"/>
          </a:xfrm>
          <a:prstGeom prst="rect">
            <a:avLst/>
          </a:prstGeom>
          <a:solidFill>
            <a:srgbClr val="7DB8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5" name="Google Shape;155;p22"/>
          <p:cNvSpPr/>
          <p:nvPr/>
        </p:nvSpPr>
        <p:spPr>
          <a:xfrm>
            <a:off x="7364500" y="6139602"/>
            <a:ext cx="1805400" cy="798600"/>
          </a:xfrm>
          <a:prstGeom prst="roundRect">
            <a:avLst>
              <a:gd name="adj" fmla="val 16667"/>
            </a:avLst>
          </a:prstGeom>
          <a:solidFill>
            <a:srgbClr val="D49E3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156" name="Google Shape;156;p22"/>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7427325" y="6243805"/>
            <a:ext cx="1679750" cy="5925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7"/>
        <p:cNvGrpSpPr/>
        <p:nvPr/>
      </p:nvGrpSpPr>
      <p:grpSpPr>
        <a:xfrm>
          <a:off x="0" y="0"/>
          <a:ext cx="0" cy="0"/>
          <a:chOff x="0" y="0"/>
          <a:chExt cx="0" cy="0"/>
        </a:xfrm>
      </p:grpSpPr>
      <p:sp>
        <p:nvSpPr>
          <p:cNvPr id="158" name="Google Shape;158;p23"/>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9" name="Google Shape;159;p23"/>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0" name="Google Shape;160;p2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1"/>
        <p:cNvGrpSpPr/>
        <p:nvPr/>
      </p:nvGrpSpPr>
      <p:grpSpPr>
        <a:xfrm>
          <a:off x="0" y="0"/>
          <a:ext cx="0" cy="0"/>
          <a:chOff x="0" y="0"/>
          <a:chExt cx="0" cy="0"/>
        </a:xfrm>
      </p:grpSpPr>
      <p:sp>
        <p:nvSpPr>
          <p:cNvPr id="162" name="Google Shape;162;p24"/>
          <p:cNvSpPr txBox="1">
            <a:spLocks noGrp="1"/>
          </p:cNvSpPr>
          <p:nvPr>
            <p:ph type="title"/>
          </p:nvPr>
        </p:nvSpPr>
        <p:spPr>
          <a:xfrm>
            <a:off x="946404" y="217984"/>
            <a:ext cx="7269600" cy="8169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3A63"/>
              </a:buClr>
              <a:buSzPts val="4000"/>
              <a:buFont typeface="Trebuchet MS"/>
              <a:buNone/>
              <a:defRPr>
                <a:solidFill>
                  <a:srgbClr val="003A6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3" name="Google Shape;163;p24"/>
          <p:cNvSpPr txBox="1">
            <a:spLocks noGrp="1"/>
          </p:cNvSpPr>
          <p:nvPr>
            <p:ph type="body" idx="1"/>
          </p:nvPr>
        </p:nvSpPr>
        <p:spPr>
          <a:xfrm>
            <a:off x="946404" y="1209963"/>
            <a:ext cx="6830700" cy="4822500"/>
          </a:xfrm>
          <a:prstGeom prst="rect">
            <a:avLst/>
          </a:prstGeom>
          <a:noFill/>
          <a:ln>
            <a:noFill/>
          </a:ln>
        </p:spPr>
        <p:txBody>
          <a:bodyPr spcFirstLastPara="1" wrap="square" lIns="91425" tIns="45700" rIns="91425" bIns="45700" anchor="t" anchorCtr="0">
            <a:normAutofit/>
          </a:bodyPr>
          <a:lstStyle>
            <a:lvl1pPr marL="457200" lvl="0" indent="-365760" algn="l" rtl="0">
              <a:lnSpc>
                <a:spcPct val="95000"/>
              </a:lnSpc>
              <a:spcBef>
                <a:spcPts val="1400"/>
              </a:spcBef>
              <a:spcAft>
                <a:spcPts val="0"/>
              </a:spcAft>
              <a:buSzPts val="2160"/>
              <a:buChar char="•"/>
              <a:defRPr>
                <a:solidFill>
                  <a:srgbClr val="003A63"/>
                </a:solidFill>
              </a:defRPr>
            </a:lvl1pPr>
            <a:lvl2pPr marL="914400" lvl="1" indent="-330200" algn="l" rtl="0">
              <a:lnSpc>
                <a:spcPct val="90000"/>
              </a:lnSpc>
              <a:spcBef>
                <a:spcPts val="300"/>
              </a:spcBef>
              <a:spcAft>
                <a:spcPts val="0"/>
              </a:spcAft>
              <a:buSzPts val="1600"/>
              <a:buChar char="•"/>
              <a:defRPr>
                <a:solidFill>
                  <a:srgbClr val="003A63"/>
                </a:solidFill>
              </a:defRPr>
            </a:lvl2pPr>
            <a:lvl3pPr marL="1371600" lvl="2" indent="-317500" algn="l" rtl="0">
              <a:lnSpc>
                <a:spcPct val="90000"/>
              </a:lnSpc>
              <a:spcBef>
                <a:spcPts val="300"/>
              </a:spcBef>
              <a:spcAft>
                <a:spcPts val="0"/>
              </a:spcAft>
              <a:buSzPts val="1400"/>
              <a:buChar char="•"/>
              <a:defRPr>
                <a:solidFill>
                  <a:srgbClr val="003A63"/>
                </a:solidFill>
              </a:defRPr>
            </a:lvl3pPr>
            <a:lvl4pPr marL="1828800" lvl="3" indent="-317500" algn="l" rtl="0">
              <a:lnSpc>
                <a:spcPct val="90000"/>
              </a:lnSpc>
              <a:spcBef>
                <a:spcPts val="300"/>
              </a:spcBef>
              <a:spcAft>
                <a:spcPts val="0"/>
              </a:spcAft>
              <a:buSzPts val="1400"/>
              <a:buChar char="•"/>
              <a:defRPr>
                <a:solidFill>
                  <a:srgbClr val="003A63"/>
                </a:solidFill>
              </a:defRPr>
            </a:lvl4pPr>
            <a:lvl5pPr marL="2286000" lvl="4" indent="-317500" algn="l" rtl="0">
              <a:lnSpc>
                <a:spcPct val="90000"/>
              </a:lnSpc>
              <a:spcBef>
                <a:spcPts val="300"/>
              </a:spcBef>
              <a:spcAft>
                <a:spcPts val="0"/>
              </a:spcAft>
              <a:buSzPts val="1400"/>
              <a:buChar char="•"/>
              <a:defRPr>
                <a:solidFill>
                  <a:srgbClr val="003A63"/>
                </a:solidFill>
              </a:defRPr>
            </a:lvl5pPr>
            <a:lvl6pPr marL="2743200" lvl="5" indent="-342900" algn="l" rtl="0">
              <a:lnSpc>
                <a:spcPct val="90000"/>
              </a:lnSpc>
              <a:spcBef>
                <a:spcPts val="300"/>
              </a:spcBef>
              <a:spcAft>
                <a:spcPts val="0"/>
              </a:spcAft>
              <a:buSzPts val="1800"/>
              <a:buChar char="•"/>
              <a:defRPr/>
            </a:lvl6pPr>
            <a:lvl7pPr marL="3200400" lvl="6" indent="-342900" algn="l" rtl="0">
              <a:lnSpc>
                <a:spcPct val="90000"/>
              </a:lnSpc>
              <a:spcBef>
                <a:spcPts val="300"/>
              </a:spcBef>
              <a:spcAft>
                <a:spcPts val="0"/>
              </a:spcAft>
              <a:buSzPts val="1800"/>
              <a:buChar char="•"/>
              <a:defRPr/>
            </a:lvl7pPr>
            <a:lvl8pPr marL="3657600" lvl="7" indent="-342900" algn="l" rtl="0">
              <a:lnSpc>
                <a:spcPct val="90000"/>
              </a:lnSpc>
              <a:spcBef>
                <a:spcPts val="300"/>
              </a:spcBef>
              <a:spcAft>
                <a:spcPts val="0"/>
              </a:spcAft>
              <a:buSzPts val="1800"/>
              <a:buChar char="•"/>
              <a:defRPr/>
            </a:lvl8pPr>
            <a:lvl9pPr marL="4114800" lvl="8" indent="-342900" algn="l" rtl="0">
              <a:lnSpc>
                <a:spcPct val="90000"/>
              </a:lnSpc>
              <a:spcBef>
                <a:spcPts val="300"/>
              </a:spcBef>
              <a:spcAft>
                <a:spcPts val="300"/>
              </a:spcAft>
              <a:buSzPts val="1800"/>
              <a:buChar char="•"/>
              <a:defRPr/>
            </a:lvl9pPr>
          </a:lstStyle>
          <a:p>
            <a:endParaRPr/>
          </a:p>
        </p:txBody>
      </p:sp>
      <p:sp>
        <p:nvSpPr>
          <p:cNvPr id="164" name="Google Shape;164;p24"/>
          <p:cNvSpPr txBox="1">
            <a:spLocks noGrp="1"/>
          </p:cNvSpPr>
          <p:nvPr>
            <p:ph type="dt" idx="10"/>
          </p:nvPr>
        </p:nvSpPr>
        <p:spPr>
          <a:xfrm rot="-5400000">
            <a:off x="7831634" y="1044300"/>
            <a:ext cx="1904700" cy="2739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5" name="Google Shape;165;p24"/>
          <p:cNvSpPr txBox="1">
            <a:spLocks noGrp="1"/>
          </p:cNvSpPr>
          <p:nvPr>
            <p:ph type="ftr" idx="11"/>
          </p:nvPr>
        </p:nvSpPr>
        <p:spPr>
          <a:xfrm rot="-5400000">
            <a:off x="6993433" y="4092300"/>
            <a:ext cx="35811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6" name="Google Shape;166;p24"/>
          <p:cNvSpPr txBox="1">
            <a:spLocks noGrp="1"/>
          </p:cNvSpPr>
          <p:nvPr>
            <p:ph type="sldNum" idx="12"/>
          </p:nvPr>
        </p:nvSpPr>
        <p:spPr>
          <a:xfrm>
            <a:off x="8441055" y="6172201"/>
            <a:ext cx="685800" cy="593700"/>
          </a:xfrm>
          <a:prstGeom prst="rect">
            <a:avLst/>
          </a:prstGeom>
          <a:noFill/>
          <a:ln>
            <a:noFill/>
          </a:ln>
        </p:spPr>
        <p:txBody>
          <a:bodyPr spcFirstLastPara="1" wrap="square" lIns="27425" tIns="45700" rIns="27425" bIns="45700" anchor="ctr" anchorCtr="0">
            <a:norm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pic>
        <p:nvPicPr>
          <p:cNvPr id="167" name="Google Shape;167;p24" descr="A picture containing table&#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851891" y="6163302"/>
            <a:ext cx="4080163" cy="52102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lt1"/>
        </a:solidFill>
        <a:effectLst/>
      </p:bgPr>
    </p:bg>
    <p:spTree>
      <p:nvGrpSpPr>
        <p:cNvPr id="1" name="Shape 174"/>
        <p:cNvGrpSpPr/>
        <p:nvPr/>
      </p:nvGrpSpPr>
      <p:grpSpPr>
        <a:xfrm>
          <a:off x="0" y="0"/>
          <a:ext cx="0" cy="0"/>
          <a:chOff x="0" y="0"/>
          <a:chExt cx="0" cy="0"/>
        </a:xfrm>
      </p:grpSpPr>
      <p:sp>
        <p:nvSpPr>
          <p:cNvPr id="175" name="Google Shape;175;p26"/>
          <p:cNvSpPr/>
          <p:nvPr/>
        </p:nvSpPr>
        <p:spPr>
          <a:xfrm>
            <a:off x="0" y="6350632"/>
            <a:ext cx="9144000" cy="570300"/>
          </a:xfrm>
          <a:prstGeom prst="rect">
            <a:avLst/>
          </a:prstGeom>
          <a:solidFill>
            <a:srgbClr val="C08B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6" name="Google Shape;176;p26"/>
          <p:cNvSpPr/>
          <p:nvPr/>
        </p:nvSpPr>
        <p:spPr>
          <a:xfrm>
            <a:off x="0" y="6181854"/>
            <a:ext cx="9144000" cy="168900"/>
          </a:xfrm>
          <a:prstGeom prst="rect">
            <a:avLst/>
          </a:prstGeom>
          <a:solidFill>
            <a:srgbClr val="17416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7" name="Google Shape;177;p26"/>
          <p:cNvSpPr txBox="1">
            <a:spLocks noGrp="1"/>
          </p:cNvSpPr>
          <p:nvPr>
            <p:ph type="ctrTitle"/>
          </p:nvPr>
        </p:nvSpPr>
        <p:spPr>
          <a:xfrm>
            <a:off x="685800" y="509969"/>
            <a:ext cx="6498600" cy="4779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C08B3F"/>
              </a:buClr>
              <a:buSzPts val="3000"/>
              <a:buFont typeface="Trebuchet MS"/>
              <a:buNone/>
              <a:defRPr sz="3000">
                <a:solidFill>
                  <a:srgbClr val="C08B3F"/>
                </a:solidFill>
                <a:latin typeface="Trebuchet MS"/>
                <a:ea typeface="Trebuchet MS"/>
                <a:cs typeface="Trebuchet MS"/>
                <a:sym typeface="Trebuchet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8" name="Google Shape;178;p26"/>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7416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179" name="Google Shape;179;p2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110880" y="289611"/>
            <a:ext cx="1411886" cy="685012"/>
          </a:xfrm>
          <a:prstGeom prst="rect">
            <a:avLst/>
          </a:prstGeom>
          <a:noFill/>
          <a:ln>
            <a:noFill/>
          </a:ln>
        </p:spPr>
      </p:pic>
      <p:pic>
        <p:nvPicPr>
          <p:cNvPr id="180" name="Google Shape;180;p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84315" y="1233246"/>
            <a:ext cx="1268058" cy="317015"/>
          </a:xfrm>
          <a:prstGeom prst="rect">
            <a:avLst/>
          </a:prstGeom>
          <a:noFill/>
          <a:ln>
            <a:noFill/>
          </a:ln>
        </p:spPr>
      </p:pic>
      <p:sp>
        <p:nvSpPr>
          <p:cNvPr id="181" name="Google Shape;181;p26"/>
          <p:cNvSpPr txBox="1">
            <a:spLocks noGrp="1"/>
          </p:cNvSpPr>
          <p:nvPr>
            <p:ph type="sldNum" idx="12"/>
          </p:nvPr>
        </p:nvSpPr>
        <p:spPr>
          <a:xfrm>
            <a:off x="8556784" y="6333134"/>
            <a:ext cx="548700" cy="524700"/>
          </a:xfrm>
          <a:prstGeom prst="rect">
            <a:avLst/>
          </a:prstGeom>
        </p:spPr>
        <p:txBody>
          <a:bodyPr spcFirstLastPara="1" wrap="square" lIns="91425" tIns="45700" rIns="91425" bIns="45700" anchor="t" anchorCtr="0">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atient Experiences a Health Problem" type="title">
  <p:cSld name="TITLE">
    <p:bg>
      <p:bgPr>
        <a:solidFill>
          <a:srgbClr val="174168"/>
        </a:solidFill>
        <a:effectLst/>
      </p:bgPr>
    </p:bg>
    <p:spTree>
      <p:nvGrpSpPr>
        <p:cNvPr id="1" name="Shape 182"/>
        <p:cNvGrpSpPr/>
        <p:nvPr/>
      </p:nvGrpSpPr>
      <p:grpSpPr>
        <a:xfrm>
          <a:off x="0" y="0"/>
          <a:ext cx="0" cy="0"/>
          <a:chOff x="0" y="0"/>
          <a:chExt cx="0" cy="0"/>
        </a:xfrm>
      </p:grpSpPr>
      <p:sp>
        <p:nvSpPr>
          <p:cNvPr id="183" name="Google Shape;183;p27"/>
          <p:cNvSpPr txBox="1">
            <a:spLocks noGrp="1"/>
          </p:cNvSpPr>
          <p:nvPr>
            <p:ph type="ctrTitle"/>
          </p:nvPr>
        </p:nvSpPr>
        <p:spPr>
          <a:xfrm>
            <a:off x="685800" y="507374"/>
            <a:ext cx="6425100" cy="4779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4" name="Google Shape;184;p27"/>
          <p:cNvSpPr txBox="1">
            <a:spLocks noGrp="1"/>
          </p:cNvSpPr>
          <p:nvPr>
            <p:ph type="subTitle" idx="1"/>
          </p:nvPr>
        </p:nvSpPr>
        <p:spPr>
          <a:xfrm>
            <a:off x="685800" y="1197627"/>
            <a:ext cx="7772400" cy="40599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1000"/>
              </a:spcBef>
              <a:spcAft>
                <a:spcPts val="0"/>
              </a:spcAft>
              <a:buClr>
                <a:srgbClr val="997A48"/>
              </a:buClr>
              <a:buSzPts val="2400"/>
              <a:buFont typeface="Arial"/>
              <a:buChar char="•"/>
              <a:defRPr sz="2400">
                <a:solidFill>
                  <a:schemeClr val="lt1"/>
                </a:solidFill>
              </a:defRPr>
            </a:lvl1pPr>
            <a:lvl2pPr lvl="1" algn="l" rtl="0">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rtl="0">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rtl="0">
              <a:lnSpc>
                <a:spcPct val="90000"/>
              </a:lnSpc>
              <a:spcBef>
                <a:spcPts val="500"/>
              </a:spcBef>
              <a:spcAft>
                <a:spcPts val="0"/>
              </a:spcAft>
              <a:buClr>
                <a:srgbClr val="997A48"/>
              </a:buClr>
              <a:buSzPts val="1600"/>
              <a:buFont typeface="Arial"/>
              <a:buChar char="•"/>
              <a:defRPr sz="1600">
                <a:solidFill>
                  <a:schemeClr val="lt1"/>
                </a:solidFill>
              </a:defRPr>
            </a:lvl4pPr>
            <a:lvl5pPr lvl="4" algn="l" rtl="0">
              <a:lnSpc>
                <a:spcPct val="90000"/>
              </a:lnSpc>
              <a:spcBef>
                <a:spcPts val="500"/>
              </a:spcBef>
              <a:spcAft>
                <a:spcPts val="0"/>
              </a:spcAft>
              <a:buClr>
                <a:srgbClr val="997A48"/>
              </a:buClr>
              <a:buSzPts val="1600"/>
              <a:buFont typeface="Arial"/>
              <a:buChar char="•"/>
              <a:defRPr sz="1600">
                <a:solidFill>
                  <a:schemeClr val="lt1"/>
                </a:solidFill>
              </a:defRPr>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85" name="Google Shape;185;p27"/>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D49E3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186" name="Google Shape;186;p2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11872" y="3735499"/>
            <a:ext cx="7543796" cy="2602076"/>
          </a:xfrm>
          <a:prstGeom prst="rect">
            <a:avLst/>
          </a:prstGeom>
          <a:noFill/>
          <a:ln>
            <a:noFill/>
          </a:ln>
        </p:spPr>
      </p:pic>
      <p:pic>
        <p:nvPicPr>
          <p:cNvPr id="187" name="Google Shape;187;p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10880" y="289611"/>
            <a:ext cx="1882514" cy="803693"/>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atient Engages with Health Care System">
  <p:cSld name="Patient Engages with Health Care System">
    <p:bg>
      <p:bgPr>
        <a:solidFill>
          <a:srgbClr val="205D84"/>
        </a:solidFill>
        <a:effectLst/>
      </p:bgPr>
    </p:bg>
    <p:spTree>
      <p:nvGrpSpPr>
        <p:cNvPr id="1" name="Shape 188"/>
        <p:cNvGrpSpPr/>
        <p:nvPr/>
      </p:nvGrpSpPr>
      <p:grpSpPr>
        <a:xfrm>
          <a:off x="0" y="0"/>
          <a:ext cx="0" cy="0"/>
          <a:chOff x="0" y="0"/>
          <a:chExt cx="0" cy="0"/>
        </a:xfrm>
      </p:grpSpPr>
      <p:pic>
        <p:nvPicPr>
          <p:cNvPr id="189" name="Google Shape;189;p2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11872" y="3735499"/>
            <a:ext cx="7543796" cy="2602076"/>
          </a:xfrm>
          <a:prstGeom prst="rect">
            <a:avLst/>
          </a:prstGeom>
          <a:noFill/>
          <a:ln>
            <a:noFill/>
          </a:ln>
        </p:spPr>
      </p:pic>
      <p:sp>
        <p:nvSpPr>
          <p:cNvPr id="190" name="Google Shape;190;p28"/>
          <p:cNvSpPr txBox="1">
            <a:spLocks noGrp="1"/>
          </p:cNvSpPr>
          <p:nvPr>
            <p:ph type="ctrTitle"/>
          </p:nvPr>
        </p:nvSpPr>
        <p:spPr>
          <a:xfrm>
            <a:off x="685800" y="507367"/>
            <a:ext cx="6425100" cy="4779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1" name="Google Shape;191;p28"/>
          <p:cNvSpPr txBox="1">
            <a:spLocks noGrp="1"/>
          </p:cNvSpPr>
          <p:nvPr>
            <p:ph type="subTitle" idx="1"/>
          </p:nvPr>
        </p:nvSpPr>
        <p:spPr>
          <a:xfrm>
            <a:off x="685800" y="1197620"/>
            <a:ext cx="7772400" cy="40599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1000"/>
              </a:spcBef>
              <a:spcAft>
                <a:spcPts val="0"/>
              </a:spcAft>
              <a:buClr>
                <a:srgbClr val="997A48"/>
              </a:buClr>
              <a:buSzPts val="2400"/>
              <a:buFont typeface="Arial"/>
              <a:buChar char="•"/>
              <a:defRPr sz="2400">
                <a:solidFill>
                  <a:schemeClr val="lt1"/>
                </a:solidFill>
              </a:defRPr>
            </a:lvl1pPr>
            <a:lvl2pPr lvl="1" algn="l" rtl="0">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rtl="0">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rtl="0">
              <a:lnSpc>
                <a:spcPct val="90000"/>
              </a:lnSpc>
              <a:spcBef>
                <a:spcPts val="500"/>
              </a:spcBef>
              <a:spcAft>
                <a:spcPts val="0"/>
              </a:spcAft>
              <a:buClr>
                <a:srgbClr val="997A48"/>
              </a:buClr>
              <a:buSzPts val="1600"/>
              <a:buFont typeface="Arial"/>
              <a:buChar char="•"/>
              <a:defRPr sz="1600">
                <a:solidFill>
                  <a:schemeClr val="lt1"/>
                </a:solidFill>
              </a:defRPr>
            </a:lvl4pPr>
            <a:lvl5pPr lvl="4" algn="l" rtl="0">
              <a:lnSpc>
                <a:spcPct val="90000"/>
              </a:lnSpc>
              <a:spcBef>
                <a:spcPts val="500"/>
              </a:spcBef>
              <a:spcAft>
                <a:spcPts val="0"/>
              </a:spcAft>
              <a:buClr>
                <a:srgbClr val="997A48"/>
              </a:buClr>
              <a:buSzPts val="1600"/>
              <a:buFont typeface="Arial"/>
              <a:buChar char="•"/>
              <a:defRPr sz="1600">
                <a:solidFill>
                  <a:schemeClr val="lt1"/>
                </a:solidFill>
              </a:defRPr>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92" name="Google Shape;192;p28"/>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D49E3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193" name="Google Shape;193;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10880" y="289611"/>
            <a:ext cx="1882514" cy="803693"/>
          </a:xfrm>
          <a:prstGeom prst="rect">
            <a:avLst/>
          </a:prstGeom>
          <a:noFill/>
          <a:ln>
            <a:noFill/>
          </a:ln>
        </p:spPr>
      </p:pic>
      <p:sp>
        <p:nvSpPr>
          <p:cNvPr id="194" name="Google Shape;194;p28"/>
          <p:cNvSpPr txBox="1">
            <a:spLocks noGrp="1"/>
          </p:cNvSpPr>
          <p:nvPr>
            <p:ph type="sldNum" idx="12"/>
          </p:nvPr>
        </p:nvSpPr>
        <p:spPr>
          <a:xfrm>
            <a:off x="8556784" y="6333134"/>
            <a:ext cx="548700" cy="524700"/>
          </a:xfrm>
          <a:prstGeom prst="rect">
            <a:avLst/>
          </a:prstGeom>
        </p:spPr>
        <p:txBody>
          <a:bodyPr spcFirstLastPara="1" wrap="square" lIns="91425" tIns="45700" rIns="91425" bIns="45700" anchor="t" anchorCtr="0">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Information Gathering">
  <p:cSld name="Information Gathering">
    <p:bg>
      <p:bgPr>
        <a:solidFill>
          <a:srgbClr val="E7AE30"/>
        </a:solidFill>
        <a:effectLst/>
      </p:bgPr>
    </p:bg>
    <p:spTree>
      <p:nvGrpSpPr>
        <p:cNvPr id="1" name="Shape 195"/>
        <p:cNvGrpSpPr/>
        <p:nvPr/>
      </p:nvGrpSpPr>
      <p:grpSpPr>
        <a:xfrm>
          <a:off x="0" y="0"/>
          <a:ext cx="0" cy="0"/>
          <a:chOff x="0" y="0"/>
          <a:chExt cx="0" cy="0"/>
        </a:xfrm>
      </p:grpSpPr>
      <p:pic>
        <p:nvPicPr>
          <p:cNvPr id="196" name="Google Shape;196;p2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11873" y="3735499"/>
            <a:ext cx="7543798" cy="2603350"/>
          </a:xfrm>
          <a:prstGeom prst="rect">
            <a:avLst/>
          </a:prstGeom>
          <a:noFill/>
          <a:ln>
            <a:noFill/>
          </a:ln>
        </p:spPr>
      </p:pic>
      <p:sp>
        <p:nvSpPr>
          <p:cNvPr id="197" name="Google Shape;197;p29"/>
          <p:cNvSpPr txBox="1">
            <a:spLocks noGrp="1"/>
          </p:cNvSpPr>
          <p:nvPr>
            <p:ph type="ctrTitle"/>
          </p:nvPr>
        </p:nvSpPr>
        <p:spPr>
          <a:xfrm>
            <a:off x="685800" y="507368"/>
            <a:ext cx="6425100" cy="4779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123F67"/>
              </a:buClr>
              <a:buSzPts val="3000"/>
              <a:buFont typeface="Trebuchet MS"/>
              <a:buNone/>
              <a:defRPr sz="3000">
                <a:solidFill>
                  <a:srgbClr val="123F67"/>
                </a:solidFill>
                <a:latin typeface="Trebuchet MS"/>
                <a:ea typeface="Trebuchet MS"/>
                <a:cs typeface="Trebuchet MS"/>
                <a:sym typeface="Trebuchet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8" name="Google Shape;198;p29"/>
          <p:cNvSpPr txBox="1">
            <a:spLocks noGrp="1"/>
          </p:cNvSpPr>
          <p:nvPr>
            <p:ph type="subTitle" idx="1"/>
          </p:nvPr>
        </p:nvSpPr>
        <p:spPr>
          <a:xfrm>
            <a:off x="685800" y="1197621"/>
            <a:ext cx="7772400" cy="40599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1000"/>
              </a:spcBef>
              <a:spcAft>
                <a:spcPts val="0"/>
              </a:spcAft>
              <a:buClr>
                <a:srgbClr val="997A48"/>
              </a:buClr>
              <a:buSzPts val="2400"/>
              <a:buFont typeface="Arial"/>
              <a:buChar char="•"/>
              <a:defRPr sz="2400">
                <a:solidFill>
                  <a:srgbClr val="123F67"/>
                </a:solidFill>
              </a:defRPr>
            </a:lvl1pPr>
            <a:lvl2pPr lvl="1" algn="l" rtl="0">
              <a:lnSpc>
                <a:spcPct val="90000"/>
              </a:lnSpc>
              <a:spcBef>
                <a:spcPts val="500"/>
              </a:spcBef>
              <a:spcAft>
                <a:spcPts val="0"/>
              </a:spcAft>
              <a:buClr>
                <a:srgbClr val="997A48"/>
              </a:buClr>
              <a:buSzPts val="2000"/>
              <a:buFont typeface="Noto Sans Symbols"/>
              <a:buChar char="▪"/>
              <a:defRPr sz="2000">
                <a:solidFill>
                  <a:srgbClr val="123F67"/>
                </a:solidFill>
              </a:defRPr>
            </a:lvl2pPr>
            <a:lvl3pPr lvl="2" algn="l" rtl="0">
              <a:lnSpc>
                <a:spcPct val="90000"/>
              </a:lnSpc>
              <a:spcBef>
                <a:spcPts val="500"/>
              </a:spcBef>
              <a:spcAft>
                <a:spcPts val="0"/>
              </a:spcAft>
              <a:buClr>
                <a:srgbClr val="997A48"/>
              </a:buClr>
              <a:buSzPts val="1800"/>
              <a:buFont typeface="Noto Sans Symbols"/>
              <a:buChar char="⮚"/>
              <a:defRPr sz="1800">
                <a:solidFill>
                  <a:srgbClr val="123F67"/>
                </a:solidFill>
              </a:defRPr>
            </a:lvl3pPr>
            <a:lvl4pPr lvl="3" algn="l" rtl="0">
              <a:lnSpc>
                <a:spcPct val="90000"/>
              </a:lnSpc>
              <a:spcBef>
                <a:spcPts val="500"/>
              </a:spcBef>
              <a:spcAft>
                <a:spcPts val="0"/>
              </a:spcAft>
              <a:buClr>
                <a:srgbClr val="997A48"/>
              </a:buClr>
              <a:buSzPts val="1600"/>
              <a:buFont typeface="Arial"/>
              <a:buChar char="•"/>
              <a:defRPr sz="1600">
                <a:solidFill>
                  <a:srgbClr val="123F67"/>
                </a:solidFill>
              </a:defRPr>
            </a:lvl4pPr>
            <a:lvl5pPr lvl="4" algn="l" rtl="0">
              <a:lnSpc>
                <a:spcPct val="90000"/>
              </a:lnSpc>
              <a:spcBef>
                <a:spcPts val="500"/>
              </a:spcBef>
              <a:spcAft>
                <a:spcPts val="0"/>
              </a:spcAft>
              <a:buClr>
                <a:srgbClr val="997A48"/>
              </a:buClr>
              <a:buSzPts val="1600"/>
              <a:buFont typeface="Arial"/>
              <a:buChar char="•"/>
              <a:defRPr sz="1600">
                <a:solidFill>
                  <a:srgbClr val="123F67"/>
                </a:solidFill>
              </a:defRPr>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99" name="Google Shape;199;p29"/>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7416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200" name="Google Shape;200;p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10880" y="289611"/>
            <a:ext cx="1882514" cy="803693"/>
          </a:xfrm>
          <a:prstGeom prst="rect">
            <a:avLst/>
          </a:prstGeom>
          <a:noFill/>
          <a:ln>
            <a:noFill/>
          </a:ln>
        </p:spPr>
      </p:pic>
      <p:sp>
        <p:nvSpPr>
          <p:cNvPr id="201" name="Google Shape;201;p29"/>
          <p:cNvSpPr txBox="1">
            <a:spLocks noGrp="1"/>
          </p:cNvSpPr>
          <p:nvPr>
            <p:ph type="sldNum" idx="12"/>
          </p:nvPr>
        </p:nvSpPr>
        <p:spPr>
          <a:xfrm>
            <a:off x="8556784" y="6333134"/>
            <a:ext cx="548700" cy="524700"/>
          </a:xfrm>
          <a:prstGeom prst="rect">
            <a:avLst/>
          </a:prstGeom>
        </p:spPr>
        <p:txBody>
          <a:bodyPr spcFirstLastPara="1" wrap="square" lIns="91425" tIns="45700" rIns="91425" bIns="45700" anchor="t" anchorCtr="0">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Information Integration &amp; Interpretation">
  <p:cSld name="Information Integration &amp; Interpretation">
    <p:bg>
      <p:bgPr>
        <a:solidFill>
          <a:srgbClr val="D49E31"/>
        </a:solidFill>
        <a:effectLst/>
      </p:bgPr>
    </p:bg>
    <p:spTree>
      <p:nvGrpSpPr>
        <p:cNvPr id="1" name="Shape 202"/>
        <p:cNvGrpSpPr/>
        <p:nvPr/>
      </p:nvGrpSpPr>
      <p:grpSpPr>
        <a:xfrm>
          <a:off x="0" y="0"/>
          <a:ext cx="0" cy="0"/>
          <a:chOff x="0" y="0"/>
          <a:chExt cx="0" cy="0"/>
        </a:xfrm>
      </p:grpSpPr>
      <p:pic>
        <p:nvPicPr>
          <p:cNvPr id="203" name="Google Shape;203;p3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11873" y="3734649"/>
            <a:ext cx="7543798" cy="2603350"/>
          </a:xfrm>
          <a:prstGeom prst="rect">
            <a:avLst/>
          </a:prstGeom>
          <a:noFill/>
          <a:ln>
            <a:noFill/>
          </a:ln>
        </p:spPr>
      </p:pic>
      <p:sp>
        <p:nvSpPr>
          <p:cNvPr id="204" name="Google Shape;204;p30"/>
          <p:cNvSpPr txBox="1">
            <a:spLocks noGrp="1"/>
          </p:cNvSpPr>
          <p:nvPr>
            <p:ph type="ctrTitle"/>
          </p:nvPr>
        </p:nvSpPr>
        <p:spPr>
          <a:xfrm>
            <a:off x="685800" y="507368"/>
            <a:ext cx="6425100" cy="4779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123F67"/>
              </a:buClr>
              <a:buSzPts val="3000"/>
              <a:buFont typeface="Trebuchet MS"/>
              <a:buNone/>
              <a:defRPr sz="3000">
                <a:solidFill>
                  <a:srgbClr val="123F67"/>
                </a:solidFill>
                <a:latin typeface="Trebuchet MS"/>
                <a:ea typeface="Trebuchet MS"/>
                <a:cs typeface="Trebuchet MS"/>
                <a:sym typeface="Trebuchet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5" name="Google Shape;205;p30"/>
          <p:cNvSpPr txBox="1">
            <a:spLocks noGrp="1"/>
          </p:cNvSpPr>
          <p:nvPr>
            <p:ph type="subTitle" idx="1"/>
          </p:nvPr>
        </p:nvSpPr>
        <p:spPr>
          <a:xfrm>
            <a:off x="685800" y="1197621"/>
            <a:ext cx="7772400" cy="40599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1000"/>
              </a:spcBef>
              <a:spcAft>
                <a:spcPts val="0"/>
              </a:spcAft>
              <a:buClr>
                <a:srgbClr val="997A48"/>
              </a:buClr>
              <a:buSzPts val="2400"/>
              <a:buFont typeface="Arial"/>
              <a:buChar char="•"/>
              <a:defRPr sz="2400">
                <a:solidFill>
                  <a:srgbClr val="123F67"/>
                </a:solidFill>
              </a:defRPr>
            </a:lvl1pPr>
            <a:lvl2pPr lvl="1" algn="l" rtl="0">
              <a:lnSpc>
                <a:spcPct val="90000"/>
              </a:lnSpc>
              <a:spcBef>
                <a:spcPts val="500"/>
              </a:spcBef>
              <a:spcAft>
                <a:spcPts val="0"/>
              </a:spcAft>
              <a:buClr>
                <a:srgbClr val="997A48"/>
              </a:buClr>
              <a:buSzPts val="2000"/>
              <a:buFont typeface="Noto Sans Symbols"/>
              <a:buChar char="▪"/>
              <a:defRPr sz="2000">
                <a:solidFill>
                  <a:srgbClr val="123F67"/>
                </a:solidFill>
              </a:defRPr>
            </a:lvl2pPr>
            <a:lvl3pPr lvl="2" algn="l" rtl="0">
              <a:lnSpc>
                <a:spcPct val="90000"/>
              </a:lnSpc>
              <a:spcBef>
                <a:spcPts val="500"/>
              </a:spcBef>
              <a:spcAft>
                <a:spcPts val="0"/>
              </a:spcAft>
              <a:buClr>
                <a:srgbClr val="997A48"/>
              </a:buClr>
              <a:buSzPts val="1800"/>
              <a:buFont typeface="Noto Sans Symbols"/>
              <a:buChar char="⮚"/>
              <a:defRPr sz="1800">
                <a:solidFill>
                  <a:srgbClr val="123F67"/>
                </a:solidFill>
              </a:defRPr>
            </a:lvl3pPr>
            <a:lvl4pPr lvl="3" algn="l" rtl="0">
              <a:lnSpc>
                <a:spcPct val="90000"/>
              </a:lnSpc>
              <a:spcBef>
                <a:spcPts val="500"/>
              </a:spcBef>
              <a:spcAft>
                <a:spcPts val="0"/>
              </a:spcAft>
              <a:buClr>
                <a:srgbClr val="997A48"/>
              </a:buClr>
              <a:buSzPts val="1600"/>
              <a:buFont typeface="Arial"/>
              <a:buChar char="•"/>
              <a:defRPr sz="1600">
                <a:solidFill>
                  <a:srgbClr val="123F67"/>
                </a:solidFill>
              </a:defRPr>
            </a:lvl4pPr>
            <a:lvl5pPr lvl="4" algn="l" rtl="0">
              <a:lnSpc>
                <a:spcPct val="90000"/>
              </a:lnSpc>
              <a:spcBef>
                <a:spcPts val="500"/>
              </a:spcBef>
              <a:spcAft>
                <a:spcPts val="0"/>
              </a:spcAft>
              <a:buClr>
                <a:srgbClr val="997A48"/>
              </a:buClr>
              <a:buSzPts val="1600"/>
              <a:buFont typeface="Arial"/>
              <a:buChar char="•"/>
              <a:defRPr sz="1600">
                <a:solidFill>
                  <a:srgbClr val="123F67"/>
                </a:solidFill>
              </a:defRPr>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206" name="Google Shape;206;p30"/>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7416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207" name="Google Shape;207;p3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10880" y="289611"/>
            <a:ext cx="1882514" cy="803693"/>
          </a:xfrm>
          <a:prstGeom prst="rect">
            <a:avLst/>
          </a:prstGeom>
          <a:noFill/>
          <a:ln>
            <a:noFill/>
          </a:ln>
        </p:spPr>
      </p:pic>
      <p:sp>
        <p:nvSpPr>
          <p:cNvPr id="208" name="Google Shape;208;p30"/>
          <p:cNvSpPr txBox="1">
            <a:spLocks noGrp="1"/>
          </p:cNvSpPr>
          <p:nvPr>
            <p:ph type="sldNum" idx="12"/>
          </p:nvPr>
        </p:nvSpPr>
        <p:spPr>
          <a:xfrm>
            <a:off x="8556784" y="6333134"/>
            <a:ext cx="548700" cy="524700"/>
          </a:xfrm>
          <a:prstGeom prst="rect">
            <a:avLst/>
          </a:prstGeom>
        </p:spPr>
        <p:txBody>
          <a:bodyPr spcFirstLastPara="1" wrap="square" lIns="91425" tIns="45700" rIns="91425" bIns="45700" anchor="t" anchorCtr="0">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Working Diagnosis">
  <p:cSld name="Working Diagnosis">
    <p:bg>
      <p:bgPr>
        <a:solidFill>
          <a:srgbClr val="C08B3F"/>
        </a:solidFill>
        <a:effectLst/>
      </p:bgPr>
    </p:bg>
    <p:spTree>
      <p:nvGrpSpPr>
        <p:cNvPr id="1" name="Shape 209"/>
        <p:cNvGrpSpPr/>
        <p:nvPr/>
      </p:nvGrpSpPr>
      <p:grpSpPr>
        <a:xfrm>
          <a:off x="0" y="0"/>
          <a:ext cx="0" cy="0"/>
          <a:chOff x="0" y="0"/>
          <a:chExt cx="0" cy="0"/>
        </a:xfrm>
      </p:grpSpPr>
      <p:pic>
        <p:nvPicPr>
          <p:cNvPr id="210" name="Google Shape;210;p3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11872" y="3735499"/>
            <a:ext cx="7543796" cy="2602076"/>
          </a:xfrm>
          <a:prstGeom prst="rect">
            <a:avLst/>
          </a:prstGeom>
          <a:noFill/>
          <a:ln>
            <a:noFill/>
          </a:ln>
        </p:spPr>
      </p:pic>
      <p:sp>
        <p:nvSpPr>
          <p:cNvPr id="211" name="Google Shape;211;p31"/>
          <p:cNvSpPr txBox="1">
            <a:spLocks noGrp="1"/>
          </p:cNvSpPr>
          <p:nvPr>
            <p:ph type="ctrTitle"/>
          </p:nvPr>
        </p:nvSpPr>
        <p:spPr>
          <a:xfrm>
            <a:off x="685800" y="507368"/>
            <a:ext cx="6425100" cy="4779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2" name="Google Shape;212;p31"/>
          <p:cNvSpPr txBox="1">
            <a:spLocks noGrp="1"/>
          </p:cNvSpPr>
          <p:nvPr>
            <p:ph type="subTitle" idx="1"/>
          </p:nvPr>
        </p:nvSpPr>
        <p:spPr>
          <a:xfrm>
            <a:off x="685800" y="1197621"/>
            <a:ext cx="7772400" cy="40599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1000"/>
              </a:spcBef>
              <a:spcAft>
                <a:spcPts val="0"/>
              </a:spcAft>
              <a:buClr>
                <a:srgbClr val="123F67"/>
              </a:buClr>
              <a:buSzPts val="2400"/>
              <a:buFont typeface="Arial"/>
              <a:buChar char="•"/>
              <a:defRPr sz="2400">
                <a:solidFill>
                  <a:schemeClr val="lt1"/>
                </a:solidFill>
              </a:defRPr>
            </a:lvl1pPr>
            <a:lvl2pPr lvl="1" algn="l" rtl="0">
              <a:lnSpc>
                <a:spcPct val="90000"/>
              </a:lnSpc>
              <a:spcBef>
                <a:spcPts val="500"/>
              </a:spcBef>
              <a:spcAft>
                <a:spcPts val="0"/>
              </a:spcAft>
              <a:buClr>
                <a:srgbClr val="123F67"/>
              </a:buClr>
              <a:buSzPts val="2000"/>
              <a:buFont typeface="Noto Sans Symbols"/>
              <a:buChar char="▪"/>
              <a:defRPr sz="2000">
                <a:solidFill>
                  <a:schemeClr val="lt1"/>
                </a:solidFill>
              </a:defRPr>
            </a:lvl2pPr>
            <a:lvl3pPr lvl="2" algn="l" rtl="0">
              <a:lnSpc>
                <a:spcPct val="90000"/>
              </a:lnSpc>
              <a:spcBef>
                <a:spcPts val="500"/>
              </a:spcBef>
              <a:spcAft>
                <a:spcPts val="0"/>
              </a:spcAft>
              <a:buClr>
                <a:srgbClr val="123F67"/>
              </a:buClr>
              <a:buSzPts val="1800"/>
              <a:buFont typeface="Noto Sans Symbols"/>
              <a:buChar char="⮚"/>
              <a:defRPr sz="1800">
                <a:solidFill>
                  <a:schemeClr val="lt1"/>
                </a:solidFill>
              </a:defRPr>
            </a:lvl3pPr>
            <a:lvl4pPr lvl="3" algn="l" rtl="0">
              <a:lnSpc>
                <a:spcPct val="90000"/>
              </a:lnSpc>
              <a:spcBef>
                <a:spcPts val="500"/>
              </a:spcBef>
              <a:spcAft>
                <a:spcPts val="0"/>
              </a:spcAft>
              <a:buClr>
                <a:srgbClr val="123F67"/>
              </a:buClr>
              <a:buSzPts val="1600"/>
              <a:buFont typeface="Arial"/>
              <a:buChar char="•"/>
              <a:defRPr sz="1600">
                <a:solidFill>
                  <a:schemeClr val="lt1"/>
                </a:solidFill>
              </a:defRPr>
            </a:lvl4pPr>
            <a:lvl5pPr lvl="4" algn="l" rtl="0">
              <a:lnSpc>
                <a:spcPct val="90000"/>
              </a:lnSpc>
              <a:spcBef>
                <a:spcPts val="500"/>
              </a:spcBef>
              <a:spcAft>
                <a:spcPts val="0"/>
              </a:spcAft>
              <a:buClr>
                <a:srgbClr val="123F67"/>
              </a:buClr>
              <a:buSzPts val="1600"/>
              <a:buFont typeface="Arial"/>
              <a:buChar char="•"/>
              <a:defRPr sz="1600">
                <a:solidFill>
                  <a:schemeClr val="lt1"/>
                </a:solidFill>
              </a:defRPr>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213" name="Google Shape;213;p31"/>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7416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214" name="Google Shape;214;p3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10880" y="289611"/>
            <a:ext cx="1882514" cy="803693"/>
          </a:xfrm>
          <a:prstGeom prst="rect">
            <a:avLst/>
          </a:prstGeom>
          <a:noFill/>
          <a:ln>
            <a:noFill/>
          </a:ln>
        </p:spPr>
      </p:pic>
      <p:sp>
        <p:nvSpPr>
          <p:cNvPr id="215" name="Google Shape;215;p31"/>
          <p:cNvSpPr txBox="1">
            <a:spLocks noGrp="1"/>
          </p:cNvSpPr>
          <p:nvPr>
            <p:ph type="sldNum" idx="12"/>
          </p:nvPr>
        </p:nvSpPr>
        <p:spPr>
          <a:xfrm>
            <a:off x="8556784" y="6333134"/>
            <a:ext cx="548700" cy="524700"/>
          </a:xfrm>
          <a:prstGeom prst="rect">
            <a:avLst/>
          </a:prstGeom>
        </p:spPr>
        <p:txBody>
          <a:bodyPr spcFirstLastPara="1" wrap="square" lIns="91425" tIns="45700" rIns="91425" bIns="45700" anchor="t" anchorCtr="0">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atient Engages with Health Care System">
  <p:cSld name="Patient Engages with Health Care System">
    <p:bg>
      <p:bgPr>
        <a:solidFill>
          <a:srgbClr val="205D84"/>
        </a:solidFill>
        <a:effectLst/>
      </p:bgPr>
    </p:bg>
    <p:spTree>
      <p:nvGrpSpPr>
        <p:cNvPr id="1" name="Shape 25"/>
        <p:cNvGrpSpPr/>
        <p:nvPr/>
      </p:nvGrpSpPr>
      <p:grpSpPr>
        <a:xfrm>
          <a:off x="0" y="0"/>
          <a:ext cx="0" cy="0"/>
          <a:chOff x="0" y="0"/>
          <a:chExt cx="0" cy="0"/>
        </a:xfrm>
      </p:grpSpPr>
      <p:pic>
        <p:nvPicPr>
          <p:cNvPr id="26" name="Google Shape;26;p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11872" y="3735499"/>
            <a:ext cx="7543796" cy="2602076"/>
          </a:xfrm>
          <a:prstGeom prst="rect">
            <a:avLst/>
          </a:prstGeom>
          <a:noFill/>
          <a:ln>
            <a:noFill/>
          </a:ln>
        </p:spPr>
      </p:pic>
      <p:sp>
        <p:nvSpPr>
          <p:cNvPr id="27" name="Google Shape;27;p4"/>
          <p:cNvSpPr txBox="1">
            <a:spLocks noGrp="1"/>
          </p:cNvSpPr>
          <p:nvPr>
            <p:ph type="ctrTitle"/>
          </p:nvPr>
        </p:nvSpPr>
        <p:spPr>
          <a:xfrm>
            <a:off x="685800" y="507367"/>
            <a:ext cx="6425100" cy="477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
          <p:cNvSpPr txBox="1">
            <a:spLocks noGrp="1"/>
          </p:cNvSpPr>
          <p:nvPr>
            <p:ph type="subTitle" idx="1"/>
          </p:nvPr>
        </p:nvSpPr>
        <p:spPr>
          <a:xfrm>
            <a:off x="685800" y="1197620"/>
            <a:ext cx="7772400" cy="4059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4"/>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30" name="Google Shape;30;p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10880" y="289611"/>
            <a:ext cx="1882514" cy="803693"/>
          </a:xfrm>
          <a:prstGeom prst="rect">
            <a:avLst/>
          </a:prstGeom>
          <a:noFill/>
          <a:ln>
            <a:noFill/>
          </a:ln>
        </p:spPr>
      </p:pic>
      <p:sp>
        <p:nvSpPr>
          <p:cNvPr id="31" name="Google Shape;31;p4"/>
          <p:cNvSpPr txBox="1">
            <a:spLocks noGrp="1"/>
          </p:cNvSpPr>
          <p:nvPr>
            <p:ph type="sldNum" idx="12"/>
          </p:nvPr>
        </p:nvSpPr>
        <p:spPr>
          <a:xfrm>
            <a:off x="8556784" y="6333134"/>
            <a:ext cx="548700" cy="524700"/>
          </a:xfrm>
          <a:prstGeom prst="rect">
            <a:avLst/>
          </a:prstGeom>
        </p:spPr>
        <p:txBody>
          <a:bodyPr spcFirstLastPara="1" wrap="square" lIns="91425" tIns="45700" rIns="91425" bIns="45700"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Has Sufficient Information Been Collected?">
  <p:cSld name="Has Sufficient Information Been Collected?">
    <p:bg>
      <p:bgPr>
        <a:solidFill>
          <a:srgbClr val="174168"/>
        </a:solidFill>
        <a:effectLst/>
      </p:bgPr>
    </p:bg>
    <p:spTree>
      <p:nvGrpSpPr>
        <p:cNvPr id="1" name="Shape 216"/>
        <p:cNvGrpSpPr/>
        <p:nvPr/>
      </p:nvGrpSpPr>
      <p:grpSpPr>
        <a:xfrm>
          <a:off x="0" y="0"/>
          <a:ext cx="0" cy="0"/>
          <a:chOff x="0" y="0"/>
          <a:chExt cx="0" cy="0"/>
        </a:xfrm>
      </p:grpSpPr>
      <p:pic>
        <p:nvPicPr>
          <p:cNvPr id="217" name="Google Shape;217;p3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34470" y="3720013"/>
            <a:ext cx="7577473" cy="2613690"/>
          </a:xfrm>
          <a:prstGeom prst="rect">
            <a:avLst/>
          </a:prstGeom>
          <a:noFill/>
          <a:ln>
            <a:noFill/>
          </a:ln>
        </p:spPr>
      </p:pic>
      <p:sp>
        <p:nvSpPr>
          <p:cNvPr id="218" name="Google Shape;218;p32"/>
          <p:cNvSpPr txBox="1">
            <a:spLocks noGrp="1"/>
          </p:cNvSpPr>
          <p:nvPr>
            <p:ph type="ctrTitle"/>
          </p:nvPr>
        </p:nvSpPr>
        <p:spPr>
          <a:xfrm>
            <a:off x="685800" y="507368"/>
            <a:ext cx="6425100" cy="4779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9" name="Google Shape;219;p32"/>
          <p:cNvSpPr txBox="1">
            <a:spLocks noGrp="1"/>
          </p:cNvSpPr>
          <p:nvPr>
            <p:ph type="subTitle" idx="1"/>
          </p:nvPr>
        </p:nvSpPr>
        <p:spPr>
          <a:xfrm>
            <a:off x="685800" y="1197621"/>
            <a:ext cx="7772400" cy="40599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1000"/>
              </a:spcBef>
              <a:spcAft>
                <a:spcPts val="0"/>
              </a:spcAft>
              <a:buClr>
                <a:srgbClr val="997A48"/>
              </a:buClr>
              <a:buSzPts val="2400"/>
              <a:buFont typeface="Arial"/>
              <a:buChar char="•"/>
              <a:defRPr sz="2400">
                <a:solidFill>
                  <a:schemeClr val="lt1"/>
                </a:solidFill>
              </a:defRPr>
            </a:lvl1pPr>
            <a:lvl2pPr lvl="1" algn="l" rtl="0">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rtl="0">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rtl="0">
              <a:lnSpc>
                <a:spcPct val="90000"/>
              </a:lnSpc>
              <a:spcBef>
                <a:spcPts val="500"/>
              </a:spcBef>
              <a:spcAft>
                <a:spcPts val="0"/>
              </a:spcAft>
              <a:buClr>
                <a:srgbClr val="997A48"/>
              </a:buClr>
              <a:buSzPts val="1600"/>
              <a:buFont typeface="Arial"/>
              <a:buChar char="•"/>
              <a:defRPr sz="1600">
                <a:solidFill>
                  <a:schemeClr val="lt1"/>
                </a:solidFill>
              </a:defRPr>
            </a:lvl4pPr>
            <a:lvl5pPr lvl="4" algn="l" rtl="0">
              <a:lnSpc>
                <a:spcPct val="90000"/>
              </a:lnSpc>
              <a:spcBef>
                <a:spcPts val="500"/>
              </a:spcBef>
              <a:spcAft>
                <a:spcPts val="0"/>
              </a:spcAft>
              <a:buClr>
                <a:srgbClr val="997A48"/>
              </a:buClr>
              <a:buSzPts val="1600"/>
              <a:buFont typeface="Arial"/>
              <a:buChar char="•"/>
              <a:defRPr sz="1600">
                <a:solidFill>
                  <a:schemeClr val="lt1"/>
                </a:solidFill>
              </a:defRPr>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220" name="Google Shape;220;p32"/>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D49E3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221" name="Google Shape;221;p3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10880" y="289611"/>
            <a:ext cx="1882514" cy="803693"/>
          </a:xfrm>
          <a:prstGeom prst="rect">
            <a:avLst/>
          </a:prstGeom>
          <a:noFill/>
          <a:ln>
            <a:noFill/>
          </a:ln>
        </p:spPr>
      </p:pic>
      <p:sp>
        <p:nvSpPr>
          <p:cNvPr id="222" name="Google Shape;222;p32"/>
          <p:cNvSpPr txBox="1">
            <a:spLocks noGrp="1"/>
          </p:cNvSpPr>
          <p:nvPr>
            <p:ph type="sldNum" idx="12"/>
          </p:nvPr>
        </p:nvSpPr>
        <p:spPr>
          <a:xfrm>
            <a:off x="8556784" y="6333134"/>
            <a:ext cx="548700" cy="524700"/>
          </a:xfrm>
          <a:prstGeom prst="rect">
            <a:avLst/>
          </a:prstGeom>
        </p:spPr>
        <p:txBody>
          <a:bodyPr spcFirstLastPara="1" wrap="square" lIns="91425" tIns="45700" rIns="91425" bIns="45700" anchor="t" anchorCtr="0">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linical History &amp; Interview">
  <p:cSld name="Clinical History &amp; Interview">
    <p:bg>
      <p:bgPr>
        <a:solidFill>
          <a:srgbClr val="74235F"/>
        </a:solidFill>
        <a:effectLst/>
      </p:bgPr>
    </p:bg>
    <p:spTree>
      <p:nvGrpSpPr>
        <p:cNvPr id="1" name="Shape 223"/>
        <p:cNvGrpSpPr/>
        <p:nvPr/>
      </p:nvGrpSpPr>
      <p:grpSpPr>
        <a:xfrm>
          <a:off x="0" y="0"/>
          <a:ext cx="0" cy="0"/>
          <a:chOff x="0" y="0"/>
          <a:chExt cx="0" cy="0"/>
        </a:xfrm>
      </p:grpSpPr>
      <p:pic>
        <p:nvPicPr>
          <p:cNvPr id="224" name="Google Shape;224;p3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11870" y="3726802"/>
            <a:ext cx="7543796" cy="2598378"/>
          </a:xfrm>
          <a:prstGeom prst="rect">
            <a:avLst/>
          </a:prstGeom>
          <a:noFill/>
          <a:ln>
            <a:noFill/>
          </a:ln>
        </p:spPr>
      </p:pic>
      <p:sp>
        <p:nvSpPr>
          <p:cNvPr id="225" name="Google Shape;225;p33"/>
          <p:cNvSpPr txBox="1">
            <a:spLocks noGrp="1"/>
          </p:cNvSpPr>
          <p:nvPr>
            <p:ph type="ctrTitle"/>
          </p:nvPr>
        </p:nvSpPr>
        <p:spPr>
          <a:xfrm>
            <a:off x="685800" y="507368"/>
            <a:ext cx="6425100" cy="4779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6" name="Google Shape;226;p33"/>
          <p:cNvSpPr txBox="1">
            <a:spLocks noGrp="1"/>
          </p:cNvSpPr>
          <p:nvPr>
            <p:ph type="subTitle" idx="1"/>
          </p:nvPr>
        </p:nvSpPr>
        <p:spPr>
          <a:xfrm>
            <a:off x="685800" y="1197621"/>
            <a:ext cx="7772400" cy="40599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1000"/>
              </a:spcBef>
              <a:spcAft>
                <a:spcPts val="0"/>
              </a:spcAft>
              <a:buClr>
                <a:srgbClr val="997A48"/>
              </a:buClr>
              <a:buSzPts val="2400"/>
              <a:buFont typeface="Arial"/>
              <a:buChar char="•"/>
              <a:defRPr sz="2400">
                <a:solidFill>
                  <a:schemeClr val="lt1"/>
                </a:solidFill>
              </a:defRPr>
            </a:lvl1pPr>
            <a:lvl2pPr lvl="1" algn="l" rtl="0">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rtl="0">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rtl="0">
              <a:lnSpc>
                <a:spcPct val="90000"/>
              </a:lnSpc>
              <a:spcBef>
                <a:spcPts val="500"/>
              </a:spcBef>
              <a:spcAft>
                <a:spcPts val="0"/>
              </a:spcAft>
              <a:buClr>
                <a:srgbClr val="997A48"/>
              </a:buClr>
              <a:buSzPts val="1600"/>
              <a:buFont typeface="Arial"/>
              <a:buChar char="•"/>
              <a:defRPr sz="1600">
                <a:solidFill>
                  <a:schemeClr val="lt1"/>
                </a:solidFill>
              </a:defRPr>
            </a:lvl4pPr>
            <a:lvl5pPr lvl="4" algn="l" rtl="0">
              <a:lnSpc>
                <a:spcPct val="90000"/>
              </a:lnSpc>
              <a:spcBef>
                <a:spcPts val="500"/>
              </a:spcBef>
              <a:spcAft>
                <a:spcPts val="0"/>
              </a:spcAft>
              <a:buClr>
                <a:srgbClr val="997A48"/>
              </a:buClr>
              <a:buSzPts val="1600"/>
              <a:buFont typeface="Arial"/>
              <a:buChar char="•"/>
              <a:defRPr sz="1600">
                <a:solidFill>
                  <a:schemeClr val="lt1"/>
                </a:solidFill>
              </a:defRPr>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227" name="Google Shape;227;p33"/>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D49E3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228" name="Google Shape;228;p3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10880" y="289611"/>
            <a:ext cx="1882514" cy="803693"/>
          </a:xfrm>
          <a:prstGeom prst="rect">
            <a:avLst/>
          </a:prstGeom>
          <a:noFill/>
          <a:ln>
            <a:noFill/>
          </a:ln>
        </p:spPr>
      </p:pic>
      <p:sp>
        <p:nvSpPr>
          <p:cNvPr id="229" name="Google Shape;229;p33"/>
          <p:cNvSpPr txBox="1">
            <a:spLocks noGrp="1"/>
          </p:cNvSpPr>
          <p:nvPr>
            <p:ph type="sldNum" idx="12"/>
          </p:nvPr>
        </p:nvSpPr>
        <p:spPr>
          <a:xfrm>
            <a:off x="8556784" y="6333134"/>
            <a:ext cx="548700" cy="524700"/>
          </a:xfrm>
          <a:prstGeom prst="rect">
            <a:avLst/>
          </a:prstGeom>
        </p:spPr>
        <p:txBody>
          <a:bodyPr spcFirstLastPara="1" wrap="square" lIns="91425" tIns="45700" rIns="91425" bIns="45700" anchor="t" anchorCtr="0">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hysical Exam">
  <p:cSld name="Physical Exam">
    <p:bg>
      <p:bgPr>
        <a:solidFill>
          <a:srgbClr val="892E71"/>
        </a:solidFill>
        <a:effectLst/>
      </p:bgPr>
    </p:bg>
    <p:spTree>
      <p:nvGrpSpPr>
        <p:cNvPr id="1" name="Shape 230"/>
        <p:cNvGrpSpPr/>
        <p:nvPr/>
      </p:nvGrpSpPr>
      <p:grpSpPr>
        <a:xfrm>
          <a:off x="0" y="0"/>
          <a:ext cx="0" cy="0"/>
          <a:chOff x="0" y="0"/>
          <a:chExt cx="0" cy="0"/>
        </a:xfrm>
      </p:grpSpPr>
      <p:pic>
        <p:nvPicPr>
          <p:cNvPr id="231" name="Google Shape;231;p3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11873" y="3729589"/>
            <a:ext cx="7543975" cy="2598439"/>
          </a:xfrm>
          <a:prstGeom prst="rect">
            <a:avLst/>
          </a:prstGeom>
          <a:noFill/>
          <a:ln>
            <a:noFill/>
          </a:ln>
        </p:spPr>
      </p:pic>
      <p:sp>
        <p:nvSpPr>
          <p:cNvPr id="232" name="Google Shape;232;p34"/>
          <p:cNvSpPr txBox="1">
            <a:spLocks noGrp="1"/>
          </p:cNvSpPr>
          <p:nvPr>
            <p:ph type="ctrTitle"/>
          </p:nvPr>
        </p:nvSpPr>
        <p:spPr>
          <a:xfrm>
            <a:off x="685800" y="507368"/>
            <a:ext cx="6425100" cy="4779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3" name="Google Shape;233;p34"/>
          <p:cNvSpPr txBox="1">
            <a:spLocks noGrp="1"/>
          </p:cNvSpPr>
          <p:nvPr>
            <p:ph type="subTitle" idx="1"/>
          </p:nvPr>
        </p:nvSpPr>
        <p:spPr>
          <a:xfrm>
            <a:off x="685800" y="1197621"/>
            <a:ext cx="7772400" cy="40599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1000"/>
              </a:spcBef>
              <a:spcAft>
                <a:spcPts val="0"/>
              </a:spcAft>
              <a:buClr>
                <a:srgbClr val="997A48"/>
              </a:buClr>
              <a:buSzPts val="2400"/>
              <a:buFont typeface="Arial"/>
              <a:buChar char="•"/>
              <a:defRPr sz="2400">
                <a:solidFill>
                  <a:schemeClr val="lt1"/>
                </a:solidFill>
              </a:defRPr>
            </a:lvl1pPr>
            <a:lvl2pPr lvl="1" algn="l" rtl="0">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rtl="0">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rtl="0">
              <a:lnSpc>
                <a:spcPct val="90000"/>
              </a:lnSpc>
              <a:spcBef>
                <a:spcPts val="500"/>
              </a:spcBef>
              <a:spcAft>
                <a:spcPts val="0"/>
              </a:spcAft>
              <a:buClr>
                <a:srgbClr val="997A48"/>
              </a:buClr>
              <a:buSzPts val="1600"/>
              <a:buFont typeface="Arial"/>
              <a:buChar char="•"/>
              <a:defRPr sz="1600">
                <a:solidFill>
                  <a:schemeClr val="lt1"/>
                </a:solidFill>
              </a:defRPr>
            </a:lvl4pPr>
            <a:lvl5pPr lvl="4" algn="l" rtl="0">
              <a:lnSpc>
                <a:spcPct val="90000"/>
              </a:lnSpc>
              <a:spcBef>
                <a:spcPts val="500"/>
              </a:spcBef>
              <a:spcAft>
                <a:spcPts val="0"/>
              </a:spcAft>
              <a:buClr>
                <a:srgbClr val="997A48"/>
              </a:buClr>
              <a:buSzPts val="1600"/>
              <a:buFont typeface="Arial"/>
              <a:buChar char="•"/>
              <a:defRPr sz="1600">
                <a:solidFill>
                  <a:schemeClr val="lt1"/>
                </a:solidFill>
              </a:defRPr>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234" name="Google Shape;234;p34"/>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D49E3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235" name="Google Shape;235;p3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10880" y="289611"/>
            <a:ext cx="1882514" cy="803693"/>
          </a:xfrm>
          <a:prstGeom prst="rect">
            <a:avLst/>
          </a:prstGeom>
          <a:noFill/>
          <a:ln>
            <a:noFill/>
          </a:ln>
        </p:spPr>
      </p:pic>
      <p:sp>
        <p:nvSpPr>
          <p:cNvPr id="236" name="Google Shape;236;p34"/>
          <p:cNvSpPr txBox="1">
            <a:spLocks noGrp="1"/>
          </p:cNvSpPr>
          <p:nvPr>
            <p:ph type="sldNum" idx="12"/>
          </p:nvPr>
        </p:nvSpPr>
        <p:spPr>
          <a:xfrm>
            <a:off x="8556784" y="6333134"/>
            <a:ext cx="548700" cy="524700"/>
          </a:xfrm>
          <a:prstGeom prst="rect">
            <a:avLst/>
          </a:prstGeom>
        </p:spPr>
        <p:txBody>
          <a:bodyPr spcFirstLastPara="1" wrap="square" lIns="91425" tIns="45700" rIns="91425" bIns="45700" anchor="t" anchorCtr="0">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Referral &amp; Consultation">
  <p:cSld name="Referral &amp; Consultation">
    <p:bg>
      <p:bgPr>
        <a:solidFill>
          <a:srgbClr val="973272"/>
        </a:solidFill>
        <a:effectLst/>
      </p:bgPr>
    </p:bg>
    <p:spTree>
      <p:nvGrpSpPr>
        <p:cNvPr id="1" name="Shape 237"/>
        <p:cNvGrpSpPr/>
        <p:nvPr/>
      </p:nvGrpSpPr>
      <p:grpSpPr>
        <a:xfrm>
          <a:off x="0" y="0"/>
          <a:ext cx="0" cy="0"/>
          <a:chOff x="0" y="0"/>
          <a:chExt cx="0" cy="0"/>
        </a:xfrm>
      </p:grpSpPr>
      <p:pic>
        <p:nvPicPr>
          <p:cNvPr id="238" name="Google Shape;238;p3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11873" y="3734649"/>
            <a:ext cx="7543801" cy="2598379"/>
          </a:xfrm>
          <a:prstGeom prst="rect">
            <a:avLst/>
          </a:prstGeom>
          <a:noFill/>
          <a:ln>
            <a:noFill/>
          </a:ln>
        </p:spPr>
      </p:pic>
      <p:sp>
        <p:nvSpPr>
          <p:cNvPr id="239" name="Google Shape;239;p35"/>
          <p:cNvSpPr txBox="1">
            <a:spLocks noGrp="1"/>
          </p:cNvSpPr>
          <p:nvPr>
            <p:ph type="ctrTitle"/>
          </p:nvPr>
        </p:nvSpPr>
        <p:spPr>
          <a:xfrm>
            <a:off x="685800" y="507368"/>
            <a:ext cx="6425100" cy="4779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0" name="Google Shape;240;p35"/>
          <p:cNvSpPr txBox="1">
            <a:spLocks noGrp="1"/>
          </p:cNvSpPr>
          <p:nvPr>
            <p:ph type="subTitle" idx="1"/>
          </p:nvPr>
        </p:nvSpPr>
        <p:spPr>
          <a:xfrm>
            <a:off x="685800" y="1197621"/>
            <a:ext cx="7772400" cy="40599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1000"/>
              </a:spcBef>
              <a:spcAft>
                <a:spcPts val="0"/>
              </a:spcAft>
              <a:buClr>
                <a:srgbClr val="997A48"/>
              </a:buClr>
              <a:buSzPts val="2400"/>
              <a:buFont typeface="Arial"/>
              <a:buChar char="•"/>
              <a:defRPr sz="2400">
                <a:solidFill>
                  <a:schemeClr val="lt1"/>
                </a:solidFill>
              </a:defRPr>
            </a:lvl1pPr>
            <a:lvl2pPr lvl="1" algn="l" rtl="0">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rtl="0">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rtl="0">
              <a:lnSpc>
                <a:spcPct val="90000"/>
              </a:lnSpc>
              <a:spcBef>
                <a:spcPts val="500"/>
              </a:spcBef>
              <a:spcAft>
                <a:spcPts val="0"/>
              </a:spcAft>
              <a:buClr>
                <a:srgbClr val="997A48"/>
              </a:buClr>
              <a:buSzPts val="1600"/>
              <a:buFont typeface="Arial"/>
              <a:buChar char="•"/>
              <a:defRPr sz="1600">
                <a:solidFill>
                  <a:schemeClr val="lt1"/>
                </a:solidFill>
              </a:defRPr>
            </a:lvl4pPr>
            <a:lvl5pPr lvl="4" algn="l" rtl="0">
              <a:lnSpc>
                <a:spcPct val="90000"/>
              </a:lnSpc>
              <a:spcBef>
                <a:spcPts val="500"/>
              </a:spcBef>
              <a:spcAft>
                <a:spcPts val="0"/>
              </a:spcAft>
              <a:buClr>
                <a:srgbClr val="997A48"/>
              </a:buClr>
              <a:buSzPts val="1600"/>
              <a:buFont typeface="Arial"/>
              <a:buChar char="•"/>
              <a:defRPr sz="1600">
                <a:solidFill>
                  <a:schemeClr val="lt1"/>
                </a:solidFill>
              </a:defRPr>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241" name="Google Shape;241;p35"/>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D49E3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242" name="Google Shape;242;p3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10880" y="289611"/>
            <a:ext cx="1882514" cy="803693"/>
          </a:xfrm>
          <a:prstGeom prst="rect">
            <a:avLst/>
          </a:prstGeom>
          <a:noFill/>
          <a:ln>
            <a:noFill/>
          </a:ln>
        </p:spPr>
      </p:pic>
      <p:sp>
        <p:nvSpPr>
          <p:cNvPr id="243" name="Google Shape;243;p35"/>
          <p:cNvSpPr txBox="1">
            <a:spLocks noGrp="1"/>
          </p:cNvSpPr>
          <p:nvPr>
            <p:ph type="sldNum" idx="12"/>
          </p:nvPr>
        </p:nvSpPr>
        <p:spPr>
          <a:xfrm>
            <a:off x="8556784" y="6333134"/>
            <a:ext cx="548700" cy="524700"/>
          </a:xfrm>
          <a:prstGeom prst="rect">
            <a:avLst/>
          </a:prstGeom>
        </p:spPr>
        <p:txBody>
          <a:bodyPr spcFirstLastPara="1" wrap="square" lIns="91425" tIns="45700" rIns="91425" bIns="45700" anchor="t" anchorCtr="0">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Diagnostic Testing">
  <p:cSld name="Diagnostic Testing">
    <p:bg>
      <p:bgPr>
        <a:solidFill>
          <a:srgbClr val="661F57"/>
        </a:solidFill>
        <a:effectLst/>
      </p:bgPr>
    </p:bg>
    <p:spTree>
      <p:nvGrpSpPr>
        <p:cNvPr id="1" name="Shape 244"/>
        <p:cNvGrpSpPr/>
        <p:nvPr/>
      </p:nvGrpSpPr>
      <p:grpSpPr>
        <a:xfrm>
          <a:off x="0" y="0"/>
          <a:ext cx="0" cy="0"/>
          <a:chOff x="0" y="0"/>
          <a:chExt cx="0" cy="0"/>
        </a:xfrm>
      </p:grpSpPr>
      <p:pic>
        <p:nvPicPr>
          <p:cNvPr id="245" name="Google Shape;245;p3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11872" y="3737114"/>
            <a:ext cx="7543798" cy="2599652"/>
          </a:xfrm>
          <a:prstGeom prst="rect">
            <a:avLst/>
          </a:prstGeom>
          <a:noFill/>
          <a:ln>
            <a:noFill/>
          </a:ln>
        </p:spPr>
      </p:pic>
      <p:sp>
        <p:nvSpPr>
          <p:cNvPr id="246" name="Google Shape;246;p36"/>
          <p:cNvSpPr txBox="1">
            <a:spLocks noGrp="1"/>
          </p:cNvSpPr>
          <p:nvPr>
            <p:ph type="ctrTitle"/>
          </p:nvPr>
        </p:nvSpPr>
        <p:spPr>
          <a:xfrm>
            <a:off x="685800" y="507368"/>
            <a:ext cx="6425100" cy="4779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7" name="Google Shape;247;p36"/>
          <p:cNvSpPr txBox="1">
            <a:spLocks noGrp="1"/>
          </p:cNvSpPr>
          <p:nvPr>
            <p:ph type="subTitle" idx="1"/>
          </p:nvPr>
        </p:nvSpPr>
        <p:spPr>
          <a:xfrm>
            <a:off x="685800" y="1197621"/>
            <a:ext cx="7772400" cy="40599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1000"/>
              </a:spcBef>
              <a:spcAft>
                <a:spcPts val="0"/>
              </a:spcAft>
              <a:buClr>
                <a:srgbClr val="997A48"/>
              </a:buClr>
              <a:buSzPts val="2400"/>
              <a:buFont typeface="Arial"/>
              <a:buChar char="•"/>
              <a:defRPr sz="2400">
                <a:solidFill>
                  <a:schemeClr val="lt1"/>
                </a:solidFill>
              </a:defRPr>
            </a:lvl1pPr>
            <a:lvl2pPr lvl="1" algn="l" rtl="0">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rtl="0">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rtl="0">
              <a:lnSpc>
                <a:spcPct val="90000"/>
              </a:lnSpc>
              <a:spcBef>
                <a:spcPts val="500"/>
              </a:spcBef>
              <a:spcAft>
                <a:spcPts val="0"/>
              </a:spcAft>
              <a:buClr>
                <a:srgbClr val="997A48"/>
              </a:buClr>
              <a:buSzPts val="1600"/>
              <a:buFont typeface="Arial"/>
              <a:buChar char="•"/>
              <a:defRPr sz="1600">
                <a:solidFill>
                  <a:schemeClr val="lt1"/>
                </a:solidFill>
              </a:defRPr>
            </a:lvl4pPr>
            <a:lvl5pPr lvl="4" algn="l" rtl="0">
              <a:lnSpc>
                <a:spcPct val="90000"/>
              </a:lnSpc>
              <a:spcBef>
                <a:spcPts val="500"/>
              </a:spcBef>
              <a:spcAft>
                <a:spcPts val="0"/>
              </a:spcAft>
              <a:buClr>
                <a:srgbClr val="997A48"/>
              </a:buClr>
              <a:buSzPts val="1600"/>
              <a:buFont typeface="Arial"/>
              <a:buChar char="•"/>
              <a:defRPr sz="1600">
                <a:solidFill>
                  <a:schemeClr val="lt1"/>
                </a:solidFill>
              </a:defRPr>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248" name="Google Shape;248;p36"/>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D49E3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249" name="Google Shape;249;p3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10880" y="289611"/>
            <a:ext cx="1882514" cy="803693"/>
          </a:xfrm>
          <a:prstGeom prst="rect">
            <a:avLst/>
          </a:prstGeom>
          <a:noFill/>
          <a:ln>
            <a:noFill/>
          </a:ln>
        </p:spPr>
      </p:pic>
      <p:sp>
        <p:nvSpPr>
          <p:cNvPr id="250" name="Google Shape;250;p36"/>
          <p:cNvSpPr txBox="1">
            <a:spLocks noGrp="1"/>
          </p:cNvSpPr>
          <p:nvPr>
            <p:ph type="sldNum" idx="12"/>
          </p:nvPr>
        </p:nvSpPr>
        <p:spPr>
          <a:xfrm>
            <a:off x="8556784" y="6333134"/>
            <a:ext cx="548700" cy="524700"/>
          </a:xfrm>
          <a:prstGeom prst="rect">
            <a:avLst/>
          </a:prstGeom>
        </p:spPr>
        <p:txBody>
          <a:bodyPr spcFirstLastPara="1" wrap="square" lIns="91425" tIns="45700" rIns="91425" bIns="45700" anchor="t" anchorCtr="0">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munication of the Diagnosis">
  <p:cSld name="Communication of the Diagnosis">
    <p:bg>
      <p:bgPr>
        <a:solidFill>
          <a:srgbClr val="3997AF"/>
        </a:solidFill>
        <a:effectLst/>
      </p:bgPr>
    </p:bg>
    <p:spTree>
      <p:nvGrpSpPr>
        <p:cNvPr id="1" name="Shape 251"/>
        <p:cNvGrpSpPr/>
        <p:nvPr/>
      </p:nvGrpSpPr>
      <p:grpSpPr>
        <a:xfrm>
          <a:off x="0" y="0"/>
          <a:ext cx="0" cy="0"/>
          <a:chOff x="0" y="0"/>
          <a:chExt cx="0" cy="0"/>
        </a:xfrm>
      </p:grpSpPr>
      <p:sp>
        <p:nvSpPr>
          <p:cNvPr id="252" name="Google Shape;252;p37"/>
          <p:cNvSpPr txBox="1">
            <a:spLocks noGrp="1"/>
          </p:cNvSpPr>
          <p:nvPr>
            <p:ph type="ctrTitle"/>
          </p:nvPr>
        </p:nvSpPr>
        <p:spPr>
          <a:xfrm>
            <a:off x="685800" y="507368"/>
            <a:ext cx="6425100" cy="4779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3" name="Google Shape;253;p37"/>
          <p:cNvSpPr txBox="1">
            <a:spLocks noGrp="1"/>
          </p:cNvSpPr>
          <p:nvPr>
            <p:ph type="subTitle" idx="1"/>
          </p:nvPr>
        </p:nvSpPr>
        <p:spPr>
          <a:xfrm>
            <a:off x="685800" y="1197621"/>
            <a:ext cx="7772400" cy="40599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1000"/>
              </a:spcBef>
              <a:spcAft>
                <a:spcPts val="0"/>
              </a:spcAft>
              <a:buClr>
                <a:srgbClr val="123F67"/>
              </a:buClr>
              <a:buSzPts val="2400"/>
              <a:buFont typeface="Arial"/>
              <a:buChar char="•"/>
              <a:defRPr sz="2400">
                <a:solidFill>
                  <a:schemeClr val="lt1"/>
                </a:solidFill>
              </a:defRPr>
            </a:lvl1pPr>
            <a:lvl2pPr lvl="1" algn="l" rtl="0">
              <a:lnSpc>
                <a:spcPct val="90000"/>
              </a:lnSpc>
              <a:spcBef>
                <a:spcPts val="500"/>
              </a:spcBef>
              <a:spcAft>
                <a:spcPts val="0"/>
              </a:spcAft>
              <a:buClr>
                <a:srgbClr val="123F67"/>
              </a:buClr>
              <a:buSzPts val="2000"/>
              <a:buFont typeface="Noto Sans Symbols"/>
              <a:buChar char="▪"/>
              <a:defRPr sz="2000">
                <a:solidFill>
                  <a:schemeClr val="lt1"/>
                </a:solidFill>
              </a:defRPr>
            </a:lvl2pPr>
            <a:lvl3pPr lvl="2" algn="l" rtl="0">
              <a:lnSpc>
                <a:spcPct val="90000"/>
              </a:lnSpc>
              <a:spcBef>
                <a:spcPts val="500"/>
              </a:spcBef>
              <a:spcAft>
                <a:spcPts val="0"/>
              </a:spcAft>
              <a:buClr>
                <a:srgbClr val="123F67"/>
              </a:buClr>
              <a:buSzPts val="1800"/>
              <a:buFont typeface="Noto Sans Symbols"/>
              <a:buChar char="⮚"/>
              <a:defRPr sz="1800">
                <a:solidFill>
                  <a:schemeClr val="lt1"/>
                </a:solidFill>
              </a:defRPr>
            </a:lvl3pPr>
            <a:lvl4pPr lvl="3" algn="l" rtl="0">
              <a:lnSpc>
                <a:spcPct val="90000"/>
              </a:lnSpc>
              <a:spcBef>
                <a:spcPts val="500"/>
              </a:spcBef>
              <a:spcAft>
                <a:spcPts val="0"/>
              </a:spcAft>
              <a:buClr>
                <a:srgbClr val="123F67"/>
              </a:buClr>
              <a:buSzPts val="1600"/>
              <a:buFont typeface="Arial"/>
              <a:buChar char="•"/>
              <a:defRPr sz="1600">
                <a:solidFill>
                  <a:schemeClr val="lt1"/>
                </a:solidFill>
              </a:defRPr>
            </a:lvl4pPr>
            <a:lvl5pPr lvl="4" algn="l" rtl="0">
              <a:lnSpc>
                <a:spcPct val="90000"/>
              </a:lnSpc>
              <a:spcBef>
                <a:spcPts val="500"/>
              </a:spcBef>
              <a:spcAft>
                <a:spcPts val="0"/>
              </a:spcAft>
              <a:buClr>
                <a:srgbClr val="123F67"/>
              </a:buClr>
              <a:buSzPts val="1600"/>
              <a:buFont typeface="Arial"/>
              <a:buChar char="•"/>
              <a:defRPr sz="1600">
                <a:solidFill>
                  <a:schemeClr val="lt1"/>
                </a:solidFill>
              </a:defRPr>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254" name="Google Shape;254;p37"/>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7416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255" name="Google Shape;255;p3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11872" y="3735499"/>
            <a:ext cx="7543798" cy="2599652"/>
          </a:xfrm>
          <a:prstGeom prst="rect">
            <a:avLst/>
          </a:prstGeom>
          <a:noFill/>
          <a:ln>
            <a:noFill/>
          </a:ln>
        </p:spPr>
      </p:pic>
      <p:pic>
        <p:nvPicPr>
          <p:cNvPr id="256" name="Google Shape;256;p3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10880" y="289611"/>
            <a:ext cx="1882514" cy="803693"/>
          </a:xfrm>
          <a:prstGeom prst="rect">
            <a:avLst/>
          </a:prstGeom>
          <a:noFill/>
          <a:ln>
            <a:noFill/>
          </a:ln>
        </p:spPr>
      </p:pic>
      <p:sp>
        <p:nvSpPr>
          <p:cNvPr id="257" name="Google Shape;257;p37"/>
          <p:cNvSpPr txBox="1">
            <a:spLocks noGrp="1"/>
          </p:cNvSpPr>
          <p:nvPr>
            <p:ph type="sldNum" idx="12"/>
          </p:nvPr>
        </p:nvSpPr>
        <p:spPr>
          <a:xfrm>
            <a:off x="8556784" y="6333134"/>
            <a:ext cx="548700" cy="524700"/>
          </a:xfrm>
          <a:prstGeom prst="rect">
            <a:avLst/>
          </a:prstGeom>
        </p:spPr>
        <p:txBody>
          <a:bodyPr spcFirstLastPara="1" wrap="square" lIns="91425" tIns="45700" rIns="91425" bIns="45700" anchor="t" anchorCtr="0">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reatment">
  <p:cSld name="Treatment">
    <p:bg>
      <p:bgPr>
        <a:solidFill>
          <a:srgbClr val="3FA5BC"/>
        </a:solidFill>
        <a:effectLst/>
      </p:bgPr>
    </p:bg>
    <p:spTree>
      <p:nvGrpSpPr>
        <p:cNvPr id="1" name="Shape 258"/>
        <p:cNvGrpSpPr/>
        <p:nvPr/>
      </p:nvGrpSpPr>
      <p:grpSpPr>
        <a:xfrm>
          <a:off x="0" y="0"/>
          <a:ext cx="0" cy="0"/>
          <a:chOff x="0" y="0"/>
          <a:chExt cx="0" cy="0"/>
        </a:xfrm>
      </p:grpSpPr>
      <p:pic>
        <p:nvPicPr>
          <p:cNvPr id="259" name="Google Shape;259;p3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11873" y="3742128"/>
            <a:ext cx="7543801" cy="2598379"/>
          </a:xfrm>
          <a:prstGeom prst="rect">
            <a:avLst/>
          </a:prstGeom>
          <a:noFill/>
          <a:ln>
            <a:noFill/>
          </a:ln>
        </p:spPr>
      </p:pic>
      <p:sp>
        <p:nvSpPr>
          <p:cNvPr id="260" name="Google Shape;260;p38"/>
          <p:cNvSpPr txBox="1">
            <a:spLocks noGrp="1"/>
          </p:cNvSpPr>
          <p:nvPr>
            <p:ph type="ctrTitle"/>
          </p:nvPr>
        </p:nvSpPr>
        <p:spPr>
          <a:xfrm>
            <a:off x="685800" y="507368"/>
            <a:ext cx="6425100" cy="4779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1" name="Google Shape;261;p38"/>
          <p:cNvSpPr txBox="1">
            <a:spLocks noGrp="1"/>
          </p:cNvSpPr>
          <p:nvPr>
            <p:ph type="subTitle" idx="1"/>
          </p:nvPr>
        </p:nvSpPr>
        <p:spPr>
          <a:xfrm>
            <a:off x="685800" y="1197621"/>
            <a:ext cx="7772400" cy="40599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1000"/>
              </a:spcBef>
              <a:spcAft>
                <a:spcPts val="0"/>
              </a:spcAft>
              <a:buClr>
                <a:srgbClr val="123F67"/>
              </a:buClr>
              <a:buSzPts val="2400"/>
              <a:buFont typeface="Arial"/>
              <a:buChar char="•"/>
              <a:defRPr sz="2400">
                <a:solidFill>
                  <a:schemeClr val="lt1"/>
                </a:solidFill>
              </a:defRPr>
            </a:lvl1pPr>
            <a:lvl2pPr lvl="1" algn="l" rtl="0">
              <a:lnSpc>
                <a:spcPct val="90000"/>
              </a:lnSpc>
              <a:spcBef>
                <a:spcPts val="500"/>
              </a:spcBef>
              <a:spcAft>
                <a:spcPts val="0"/>
              </a:spcAft>
              <a:buClr>
                <a:srgbClr val="123F67"/>
              </a:buClr>
              <a:buSzPts val="2000"/>
              <a:buFont typeface="Noto Sans Symbols"/>
              <a:buChar char="▪"/>
              <a:defRPr sz="2000">
                <a:solidFill>
                  <a:schemeClr val="lt1"/>
                </a:solidFill>
              </a:defRPr>
            </a:lvl2pPr>
            <a:lvl3pPr lvl="2" algn="l" rtl="0">
              <a:lnSpc>
                <a:spcPct val="90000"/>
              </a:lnSpc>
              <a:spcBef>
                <a:spcPts val="500"/>
              </a:spcBef>
              <a:spcAft>
                <a:spcPts val="0"/>
              </a:spcAft>
              <a:buClr>
                <a:srgbClr val="123F67"/>
              </a:buClr>
              <a:buSzPts val="1800"/>
              <a:buFont typeface="Noto Sans Symbols"/>
              <a:buChar char="⮚"/>
              <a:defRPr sz="1800">
                <a:solidFill>
                  <a:schemeClr val="lt1"/>
                </a:solidFill>
              </a:defRPr>
            </a:lvl3pPr>
            <a:lvl4pPr lvl="3" algn="l" rtl="0">
              <a:lnSpc>
                <a:spcPct val="90000"/>
              </a:lnSpc>
              <a:spcBef>
                <a:spcPts val="500"/>
              </a:spcBef>
              <a:spcAft>
                <a:spcPts val="0"/>
              </a:spcAft>
              <a:buClr>
                <a:srgbClr val="123F67"/>
              </a:buClr>
              <a:buSzPts val="1600"/>
              <a:buFont typeface="Arial"/>
              <a:buChar char="•"/>
              <a:defRPr sz="1600">
                <a:solidFill>
                  <a:schemeClr val="lt1"/>
                </a:solidFill>
              </a:defRPr>
            </a:lvl4pPr>
            <a:lvl5pPr lvl="4" algn="l" rtl="0">
              <a:lnSpc>
                <a:spcPct val="90000"/>
              </a:lnSpc>
              <a:spcBef>
                <a:spcPts val="500"/>
              </a:spcBef>
              <a:spcAft>
                <a:spcPts val="0"/>
              </a:spcAft>
              <a:buClr>
                <a:srgbClr val="123F67"/>
              </a:buClr>
              <a:buSzPts val="1600"/>
              <a:buFont typeface="Arial"/>
              <a:buChar char="•"/>
              <a:defRPr sz="1600">
                <a:solidFill>
                  <a:schemeClr val="lt1"/>
                </a:solidFill>
              </a:defRPr>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262" name="Google Shape;262;p38"/>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7416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263" name="Google Shape;263;p3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10880" y="289611"/>
            <a:ext cx="1882514" cy="803693"/>
          </a:xfrm>
          <a:prstGeom prst="rect">
            <a:avLst/>
          </a:prstGeom>
          <a:noFill/>
          <a:ln>
            <a:noFill/>
          </a:ln>
        </p:spPr>
      </p:pic>
      <p:sp>
        <p:nvSpPr>
          <p:cNvPr id="264" name="Google Shape;264;p38"/>
          <p:cNvSpPr txBox="1">
            <a:spLocks noGrp="1"/>
          </p:cNvSpPr>
          <p:nvPr>
            <p:ph type="sldNum" idx="12"/>
          </p:nvPr>
        </p:nvSpPr>
        <p:spPr>
          <a:xfrm>
            <a:off x="8556784" y="6333134"/>
            <a:ext cx="548700" cy="524700"/>
          </a:xfrm>
          <a:prstGeom prst="rect">
            <a:avLst/>
          </a:prstGeom>
        </p:spPr>
        <p:txBody>
          <a:bodyPr spcFirstLastPara="1" wrap="square" lIns="91425" tIns="45700" rIns="91425" bIns="45700" anchor="t" anchorCtr="0">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utcomes">
  <p:cSld name="Outcomes">
    <p:bg>
      <p:bgPr>
        <a:solidFill>
          <a:srgbClr val="50C3DC"/>
        </a:solidFill>
        <a:effectLst/>
      </p:bgPr>
    </p:bg>
    <p:spTree>
      <p:nvGrpSpPr>
        <p:cNvPr id="1" name="Shape 265"/>
        <p:cNvGrpSpPr/>
        <p:nvPr/>
      </p:nvGrpSpPr>
      <p:grpSpPr>
        <a:xfrm>
          <a:off x="0" y="0"/>
          <a:ext cx="0" cy="0"/>
          <a:chOff x="0" y="0"/>
          <a:chExt cx="0" cy="0"/>
        </a:xfrm>
      </p:grpSpPr>
      <p:pic>
        <p:nvPicPr>
          <p:cNvPr id="266" name="Google Shape;266;p3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11873" y="3742128"/>
            <a:ext cx="7543801" cy="2598379"/>
          </a:xfrm>
          <a:prstGeom prst="rect">
            <a:avLst/>
          </a:prstGeom>
          <a:noFill/>
          <a:ln>
            <a:noFill/>
          </a:ln>
        </p:spPr>
      </p:pic>
      <p:sp>
        <p:nvSpPr>
          <p:cNvPr id="267" name="Google Shape;267;p39"/>
          <p:cNvSpPr txBox="1">
            <a:spLocks noGrp="1"/>
          </p:cNvSpPr>
          <p:nvPr>
            <p:ph type="ctrTitle"/>
          </p:nvPr>
        </p:nvSpPr>
        <p:spPr>
          <a:xfrm>
            <a:off x="685800" y="507368"/>
            <a:ext cx="6425100" cy="4779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174168"/>
              </a:buClr>
              <a:buSzPts val="3000"/>
              <a:buFont typeface="Trebuchet MS"/>
              <a:buNone/>
              <a:defRPr sz="3000">
                <a:solidFill>
                  <a:srgbClr val="174168"/>
                </a:solidFill>
                <a:latin typeface="Trebuchet MS"/>
                <a:ea typeface="Trebuchet MS"/>
                <a:cs typeface="Trebuchet MS"/>
                <a:sym typeface="Trebuchet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8" name="Google Shape;268;p39"/>
          <p:cNvSpPr txBox="1">
            <a:spLocks noGrp="1"/>
          </p:cNvSpPr>
          <p:nvPr>
            <p:ph type="subTitle" idx="1"/>
          </p:nvPr>
        </p:nvSpPr>
        <p:spPr>
          <a:xfrm>
            <a:off x="685800" y="1197621"/>
            <a:ext cx="7772400" cy="40599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1000"/>
              </a:spcBef>
              <a:spcAft>
                <a:spcPts val="0"/>
              </a:spcAft>
              <a:buClr>
                <a:schemeClr val="lt1"/>
              </a:buClr>
              <a:buSzPts val="2400"/>
              <a:buFont typeface="Arial"/>
              <a:buChar char="•"/>
              <a:defRPr sz="2400">
                <a:solidFill>
                  <a:srgbClr val="174168"/>
                </a:solidFill>
              </a:defRPr>
            </a:lvl1pPr>
            <a:lvl2pPr lvl="1" algn="l" rtl="0">
              <a:lnSpc>
                <a:spcPct val="90000"/>
              </a:lnSpc>
              <a:spcBef>
                <a:spcPts val="500"/>
              </a:spcBef>
              <a:spcAft>
                <a:spcPts val="0"/>
              </a:spcAft>
              <a:buClr>
                <a:schemeClr val="lt1"/>
              </a:buClr>
              <a:buSzPts val="2000"/>
              <a:buFont typeface="Noto Sans Symbols"/>
              <a:buChar char="▪"/>
              <a:defRPr sz="2000">
                <a:solidFill>
                  <a:srgbClr val="174168"/>
                </a:solidFill>
              </a:defRPr>
            </a:lvl2pPr>
            <a:lvl3pPr lvl="2" algn="l" rtl="0">
              <a:lnSpc>
                <a:spcPct val="90000"/>
              </a:lnSpc>
              <a:spcBef>
                <a:spcPts val="500"/>
              </a:spcBef>
              <a:spcAft>
                <a:spcPts val="0"/>
              </a:spcAft>
              <a:buClr>
                <a:schemeClr val="lt1"/>
              </a:buClr>
              <a:buSzPts val="1800"/>
              <a:buFont typeface="Noto Sans Symbols"/>
              <a:buChar char="⮚"/>
              <a:defRPr sz="1800">
                <a:solidFill>
                  <a:srgbClr val="174168"/>
                </a:solidFill>
              </a:defRPr>
            </a:lvl3pPr>
            <a:lvl4pPr lvl="3" algn="l" rtl="0">
              <a:lnSpc>
                <a:spcPct val="90000"/>
              </a:lnSpc>
              <a:spcBef>
                <a:spcPts val="500"/>
              </a:spcBef>
              <a:spcAft>
                <a:spcPts val="0"/>
              </a:spcAft>
              <a:buClr>
                <a:schemeClr val="lt1"/>
              </a:buClr>
              <a:buSzPts val="1600"/>
              <a:buFont typeface="Arial"/>
              <a:buChar char="•"/>
              <a:defRPr sz="1600">
                <a:solidFill>
                  <a:srgbClr val="174168"/>
                </a:solidFill>
              </a:defRPr>
            </a:lvl4pPr>
            <a:lvl5pPr lvl="4" algn="l" rtl="0">
              <a:lnSpc>
                <a:spcPct val="90000"/>
              </a:lnSpc>
              <a:spcBef>
                <a:spcPts val="500"/>
              </a:spcBef>
              <a:spcAft>
                <a:spcPts val="0"/>
              </a:spcAft>
              <a:buClr>
                <a:schemeClr val="lt1"/>
              </a:buClr>
              <a:buSzPts val="1600"/>
              <a:buFont typeface="Arial"/>
              <a:buChar char="•"/>
              <a:defRPr sz="1600">
                <a:solidFill>
                  <a:srgbClr val="174168"/>
                </a:solidFill>
              </a:defRPr>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269" name="Google Shape;269;p39"/>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7416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270" name="Google Shape;270;p3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10880" y="289611"/>
            <a:ext cx="1882514" cy="803693"/>
          </a:xfrm>
          <a:prstGeom prst="rect">
            <a:avLst/>
          </a:prstGeom>
          <a:noFill/>
          <a:ln>
            <a:noFill/>
          </a:ln>
        </p:spPr>
      </p:pic>
      <p:sp>
        <p:nvSpPr>
          <p:cNvPr id="271" name="Google Shape;271;p39"/>
          <p:cNvSpPr txBox="1">
            <a:spLocks noGrp="1"/>
          </p:cNvSpPr>
          <p:nvPr>
            <p:ph type="sldNum" idx="12"/>
          </p:nvPr>
        </p:nvSpPr>
        <p:spPr>
          <a:xfrm>
            <a:off x="8556784" y="6333134"/>
            <a:ext cx="548700" cy="524700"/>
          </a:xfrm>
          <a:prstGeom prst="rect">
            <a:avLst/>
          </a:prstGeom>
        </p:spPr>
        <p:txBody>
          <a:bodyPr spcFirstLastPara="1" wrap="square" lIns="91425" tIns="45700" rIns="91425" bIns="45700" anchor="t" anchorCtr="0">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Interior Slide - WHITE">
  <p:cSld name="Interior Slide - WHITE">
    <p:bg>
      <p:bgPr>
        <a:solidFill>
          <a:schemeClr val="lt1"/>
        </a:solidFill>
        <a:effectLst/>
      </p:bgPr>
    </p:bg>
    <p:spTree>
      <p:nvGrpSpPr>
        <p:cNvPr id="1" name="Shape 272"/>
        <p:cNvGrpSpPr/>
        <p:nvPr/>
      </p:nvGrpSpPr>
      <p:grpSpPr>
        <a:xfrm>
          <a:off x="0" y="0"/>
          <a:ext cx="0" cy="0"/>
          <a:chOff x="0" y="0"/>
          <a:chExt cx="0" cy="0"/>
        </a:xfrm>
      </p:grpSpPr>
      <p:sp>
        <p:nvSpPr>
          <p:cNvPr id="273" name="Google Shape;273;p40"/>
          <p:cNvSpPr txBox="1">
            <a:spLocks noGrp="1"/>
          </p:cNvSpPr>
          <p:nvPr>
            <p:ph type="ctrTitle"/>
          </p:nvPr>
        </p:nvSpPr>
        <p:spPr>
          <a:xfrm>
            <a:off x="685800" y="504256"/>
            <a:ext cx="6425100" cy="4779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C08B3F"/>
              </a:buClr>
              <a:buSzPts val="3000"/>
              <a:buFont typeface="Trebuchet MS"/>
              <a:buNone/>
              <a:defRPr sz="3000">
                <a:solidFill>
                  <a:srgbClr val="C08B3F"/>
                </a:solidFill>
                <a:latin typeface="Trebuchet MS"/>
                <a:ea typeface="Trebuchet MS"/>
                <a:cs typeface="Trebuchet MS"/>
                <a:sym typeface="Trebuchet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4" name="Google Shape;274;p40"/>
          <p:cNvSpPr txBox="1">
            <a:spLocks noGrp="1"/>
          </p:cNvSpPr>
          <p:nvPr>
            <p:ph type="subTitle" idx="1"/>
          </p:nvPr>
        </p:nvSpPr>
        <p:spPr>
          <a:xfrm>
            <a:off x="685800" y="1194509"/>
            <a:ext cx="7772400" cy="40599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1000"/>
              </a:spcBef>
              <a:spcAft>
                <a:spcPts val="0"/>
              </a:spcAft>
              <a:buClr>
                <a:srgbClr val="997A48"/>
              </a:buClr>
              <a:buSzPts val="2400"/>
              <a:buFont typeface="Arial"/>
              <a:buChar char="•"/>
              <a:defRPr sz="2400">
                <a:solidFill>
                  <a:srgbClr val="174168"/>
                </a:solidFill>
              </a:defRPr>
            </a:lvl1pPr>
            <a:lvl2pPr lvl="1" algn="l" rtl="0">
              <a:lnSpc>
                <a:spcPct val="90000"/>
              </a:lnSpc>
              <a:spcBef>
                <a:spcPts val="500"/>
              </a:spcBef>
              <a:spcAft>
                <a:spcPts val="0"/>
              </a:spcAft>
              <a:buClr>
                <a:srgbClr val="997A48"/>
              </a:buClr>
              <a:buSzPts val="2000"/>
              <a:buFont typeface="Noto Sans Symbols"/>
              <a:buChar char="▪"/>
              <a:defRPr sz="2000">
                <a:solidFill>
                  <a:srgbClr val="174168"/>
                </a:solidFill>
              </a:defRPr>
            </a:lvl2pPr>
            <a:lvl3pPr lvl="2" algn="l" rtl="0">
              <a:lnSpc>
                <a:spcPct val="90000"/>
              </a:lnSpc>
              <a:spcBef>
                <a:spcPts val="500"/>
              </a:spcBef>
              <a:spcAft>
                <a:spcPts val="0"/>
              </a:spcAft>
              <a:buClr>
                <a:srgbClr val="997A48"/>
              </a:buClr>
              <a:buSzPts val="1800"/>
              <a:buFont typeface="Noto Sans Symbols"/>
              <a:buChar char="⮚"/>
              <a:defRPr sz="1800">
                <a:solidFill>
                  <a:srgbClr val="174168"/>
                </a:solidFill>
              </a:defRPr>
            </a:lvl3pPr>
            <a:lvl4pPr lvl="3" algn="l" rtl="0">
              <a:lnSpc>
                <a:spcPct val="90000"/>
              </a:lnSpc>
              <a:spcBef>
                <a:spcPts val="500"/>
              </a:spcBef>
              <a:spcAft>
                <a:spcPts val="0"/>
              </a:spcAft>
              <a:buClr>
                <a:srgbClr val="997A48"/>
              </a:buClr>
              <a:buSzPts val="1600"/>
              <a:buFont typeface="Arial"/>
              <a:buChar char="•"/>
              <a:defRPr sz="1600">
                <a:solidFill>
                  <a:srgbClr val="174168"/>
                </a:solidFill>
              </a:defRPr>
            </a:lvl4pPr>
            <a:lvl5pPr lvl="4" algn="l" rtl="0">
              <a:lnSpc>
                <a:spcPct val="90000"/>
              </a:lnSpc>
              <a:spcBef>
                <a:spcPts val="500"/>
              </a:spcBef>
              <a:spcAft>
                <a:spcPts val="0"/>
              </a:spcAft>
              <a:buClr>
                <a:srgbClr val="997A48"/>
              </a:buClr>
              <a:buSzPts val="1600"/>
              <a:buFont typeface="Arial"/>
              <a:buChar char="•"/>
              <a:defRPr sz="1600">
                <a:solidFill>
                  <a:srgbClr val="174168"/>
                </a:solidFill>
              </a:defRPr>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275" name="Google Shape;275;p40"/>
          <p:cNvSpPr/>
          <p:nvPr/>
        </p:nvSpPr>
        <p:spPr>
          <a:xfrm>
            <a:off x="0" y="6175800"/>
            <a:ext cx="9144000" cy="682200"/>
          </a:xfrm>
          <a:prstGeom prst="rect">
            <a:avLst/>
          </a:prstGeom>
          <a:solidFill>
            <a:srgbClr val="003A6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76" name="Google Shape;276;p40"/>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Separator">
  <p:cSld name="CUSTOM">
    <p:bg>
      <p:bgPr>
        <a:solidFill>
          <a:schemeClr val="lt1"/>
        </a:solidFill>
        <a:effectLst/>
      </p:bgPr>
    </p:bg>
    <p:spTree>
      <p:nvGrpSpPr>
        <p:cNvPr id="1" name="Shape 277"/>
        <p:cNvGrpSpPr/>
        <p:nvPr/>
      </p:nvGrpSpPr>
      <p:grpSpPr>
        <a:xfrm>
          <a:off x="0" y="0"/>
          <a:ext cx="0" cy="0"/>
          <a:chOff x="0" y="0"/>
          <a:chExt cx="0" cy="0"/>
        </a:xfrm>
      </p:grpSpPr>
      <p:sp>
        <p:nvSpPr>
          <p:cNvPr id="278" name="Google Shape;278;p41"/>
          <p:cNvSpPr>
            <a:spLocks noGrp="1"/>
          </p:cNvSpPr>
          <p:nvPr>
            <p:ph type="pic" idx="2"/>
          </p:nvPr>
        </p:nvSpPr>
        <p:spPr>
          <a:xfrm>
            <a:off x="0" y="0"/>
            <a:ext cx="4260300" cy="6175800"/>
          </a:xfrm>
          <a:prstGeom prst="rect">
            <a:avLst/>
          </a:prstGeom>
          <a:noFill/>
          <a:ln>
            <a:noFill/>
          </a:ln>
        </p:spPr>
      </p:sp>
      <p:sp>
        <p:nvSpPr>
          <p:cNvPr id="279" name="Google Shape;279;p41"/>
          <p:cNvSpPr txBox="1"/>
          <p:nvPr/>
        </p:nvSpPr>
        <p:spPr>
          <a:xfrm>
            <a:off x="5026600" y="2199400"/>
            <a:ext cx="4143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280" name="Google Shape;280;p41"/>
          <p:cNvSpPr/>
          <p:nvPr/>
        </p:nvSpPr>
        <p:spPr>
          <a:xfrm>
            <a:off x="0" y="6175800"/>
            <a:ext cx="9144000" cy="682200"/>
          </a:xfrm>
          <a:prstGeom prst="rect">
            <a:avLst/>
          </a:prstGeom>
          <a:solidFill>
            <a:srgbClr val="003A6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81" name="Google Shape;281;p41"/>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7395575" y="6220655"/>
            <a:ext cx="1679750" cy="592500"/>
          </a:xfrm>
          <a:prstGeom prst="rect">
            <a:avLst/>
          </a:prstGeom>
          <a:noFill/>
          <a:ln>
            <a:noFill/>
          </a:ln>
        </p:spPr>
      </p:pic>
      <p:sp>
        <p:nvSpPr>
          <p:cNvPr id="282" name="Google Shape;282;p41"/>
          <p:cNvSpPr txBox="1"/>
          <p:nvPr/>
        </p:nvSpPr>
        <p:spPr>
          <a:xfrm>
            <a:off x="605300" y="6255300"/>
            <a:ext cx="63051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C08B3F"/>
                </a:solidFill>
                <a:latin typeface="Calibri"/>
                <a:ea typeface="Calibri"/>
                <a:cs typeface="Calibri"/>
                <a:sym typeface="Calibri"/>
              </a:rPr>
              <a:t>This project was funded by the Gordon and Betty Moore Foundation as part of </a:t>
            </a:r>
            <a:endParaRPr sz="1100" b="1" i="0" u="none" strike="noStrike" cap="none">
              <a:solidFill>
                <a:srgbClr val="C08B3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C08B3F"/>
                </a:solidFill>
                <a:latin typeface="Calibri"/>
                <a:ea typeface="Calibri"/>
                <a:cs typeface="Calibri"/>
                <a:sym typeface="Calibri"/>
              </a:rPr>
              <a:t>The Leapfrog Group’s Recognizing Excellence in Diagnosis Initiative.</a:t>
            </a:r>
            <a:endParaRPr sz="1100" b="1" i="0" u="none" strike="noStrike" cap="none">
              <a:solidFill>
                <a:srgbClr val="C08B3F"/>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formation Gathering">
  <p:cSld name="Information Gathering">
    <p:bg>
      <p:bgPr>
        <a:solidFill>
          <a:srgbClr val="E7AE30"/>
        </a:solidFill>
        <a:effectLst/>
      </p:bgPr>
    </p:bg>
    <p:spTree>
      <p:nvGrpSpPr>
        <p:cNvPr id="1" name="Shape 32"/>
        <p:cNvGrpSpPr/>
        <p:nvPr/>
      </p:nvGrpSpPr>
      <p:grpSpPr>
        <a:xfrm>
          <a:off x="0" y="0"/>
          <a:ext cx="0" cy="0"/>
          <a:chOff x="0" y="0"/>
          <a:chExt cx="0" cy="0"/>
        </a:xfrm>
      </p:grpSpPr>
      <p:pic>
        <p:nvPicPr>
          <p:cNvPr id="33" name="Google Shape;33;p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11873" y="3735499"/>
            <a:ext cx="7543798" cy="2603350"/>
          </a:xfrm>
          <a:prstGeom prst="rect">
            <a:avLst/>
          </a:prstGeom>
          <a:noFill/>
          <a:ln>
            <a:noFill/>
          </a:ln>
        </p:spPr>
      </p:pic>
      <p:sp>
        <p:nvSpPr>
          <p:cNvPr id="34" name="Google Shape;34;p5"/>
          <p:cNvSpPr txBox="1">
            <a:spLocks noGrp="1"/>
          </p:cNvSpPr>
          <p:nvPr>
            <p:ph type="ctrTitle"/>
          </p:nvPr>
        </p:nvSpPr>
        <p:spPr>
          <a:xfrm>
            <a:off x="685800" y="507368"/>
            <a:ext cx="6425100" cy="477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23F67"/>
              </a:buClr>
              <a:buSzPts val="3000"/>
              <a:buFont typeface="Trebuchet MS"/>
              <a:buNone/>
              <a:defRPr sz="3000">
                <a:solidFill>
                  <a:srgbClr val="123F67"/>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subTitle" idx="1"/>
          </p:nvPr>
        </p:nvSpPr>
        <p:spPr>
          <a:xfrm>
            <a:off x="685800" y="1197621"/>
            <a:ext cx="7772400" cy="4059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997A48"/>
              </a:buClr>
              <a:buSzPts val="2400"/>
              <a:buFont typeface="Arial"/>
              <a:buChar char="•"/>
              <a:defRPr sz="2400">
                <a:solidFill>
                  <a:srgbClr val="123F67"/>
                </a:solidFill>
              </a:defRPr>
            </a:lvl1pPr>
            <a:lvl2pPr lvl="1" algn="l">
              <a:lnSpc>
                <a:spcPct val="90000"/>
              </a:lnSpc>
              <a:spcBef>
                <a:spcPts val="500"/>
              </a:spcBef>
              <a:spcAft>
                <a:spcPts val="0"/>
              </a:spcAft>
              <a:buClr>
                <a:srgbClr val="997A48"/>
              </a:buClr>
              <a:buSzPts val="2000"/>
              <a:buFont typeface="Noto Sans Symbols"/>
              <a:buChar char="▪"/>
              <a:defRPr sz="2000">
                <a:solidFill>
                  <a:srgbClr val="123F67"/>
                </a:solidFill>
              </a:defRPr>
            </a:lvl2pPr>
            <a:lvl3pPr lvl="2" algn="l">
              <a:lnSpc>
                <a:spcPct val="90000"/>
              </a:lnSpc>
              <a:spcBef>
                <a:spcPts val="500"/>
              </a:spcBef>
              <a:spcAft>
                <a:spcPts val="0"/>
              </a:spcAft>
              <a:buClr>
                <a:srgbClr val="997A48"/>
              </a:buClr>
              <a:buSzPts val="1800"/>
              <a:buFont typeface="Noto Sans Symbols"/>
              <a:buChar char="⮚"/>
              <a:defRPr sz="1800">
                <a:solidFill>
                  <a:srgbClr val="123F67"/>
                </a:solidFill>
              </a:defRPr>
            </a:lvl3pPr>
            <a:lvl4pPr lvl="3" algn="l">
              <a:lnSpc>
                <a:spcPct val="90000"/>
              </a:lnSpc>
              <a:spcBef>
                <a:spcPts val="500"/>
              </a:spcBef>
              <a:spcAft>
                <a:spcPts val="0"/>
              </a:spcAft>
              <a:buClr>
                <a:srgbClr val="997A48"/>
              </a:buClr>
              <a:buSzPts val="1600"/>
              <a:buFont typeface="Arial"/>
              <a:buChar char="•"/>
              <a:defRPr sz="1600">
                <a:solidFill>
                  <a:srgbClr val="123F67"/>
                </a:solidFill>
              </a:defRPr>
            </a:lvl4pPr>
            <a:lvl5pPr lvl="4" algn="l">
              <a:lnSpc>
                <a:spcPct val="90000"/>
              </a:lnSpc>
              <a:spcBef>
                <a:spcPts val="500"/>
              </a:spcBef>
              <a:spcAft>
                <a:spcPts val="0"/>
              </a:spcAft>
              <a:buClr>
                <a:srgbClr val="997A48"/>
              </a:buClr>
              <a:buSzPts val="1600"/>
              <a:buFont typeface="Arial"/>
              <a:buChar char="•"/>
              <a:defRPr sz="1600">
                <a:solidFill>
                  <a:srgbClr val="123F67"/>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6" name="Google Shape;36;p5"/>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37" name="Google Shape;37;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10880" y="289611"/>
            <a:ext cx="1882514" cy="803693"/>
          </a:xfrm>
          <a:prstGeom prst="rect">
            <a:avLst/>
          </a:prstGeom>
          <a:noFill/>
          <a:ln>
            <a:noFill/>
          </a:ln>
        </p:spPr>
      </p:pic>
      <p:sp>
        <p:nvSpPr>
          <p:cNvPr id="38" name="Google Shape;38;p5"/>
          <p:cNvSpPr txBox="1">
            <a:spLocks noGrp="1"/>
          </p:cNvSpPr>
          <p:nvPr>
            <p:ph type="sldNum" idx="12"/>
          </p:nvPr>
        </p:nvSpPr>
        <p:spPr>
          <a:xfrm>
            <a:off x="8556784" y="6333134"/>
            <a:ext cx="548700" cy="524700"/>
          </a:xfrm>
          <a:prstGeom prst="rect">
            <a:avLst/>
          </a:prstGeom>
        </p:spPr>
        <p:txBody>
          <a:bodyPr spcFirstLastPara="1" wrap="square" lIns="91425" tIns="45700" rIns="91425" bIns="45700"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Separator 1">
  <p:cSld name="CUSTOM_2">
    <p:bg>
      <p:bgPr>
        <a:solidFill>
          <a:srgbClr val="C08B3F"/>
        </a:solidFill>
        <a:effectLst/>
      </p:bgPr>
    </p:bg>
    <p:spTree>
      <p:nvGrpSpPr>
        <p:cNvPr id="1" name="Shape 283"/>
        <p:cNvGrpSpPr/>
        <p:nvPr/>
      </p:nvGrpSpPr>
      <p:grpSpPr>
        <a:xfrm>
          <a:off x="0" y="0"/>
          <a:ext cx="0" cy="0"/>
          <a:chOff x="0" y="0"/>
          <a:chExt cx="0" cy="0"/>
        </a:xfrm>
      </p:grpSpPr>
      <p:sp>
        <p:nvSpPr>
          <p:cNvPr id="284" name="Google Shape;284;p42"/>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5" name="Google Shape;285;p42"/>
          <p:cNvSpPr txBox="1"/>
          <p:nvPr/>
        </p:nvSpPr>
        <p:spPr>
          <a:xfrm>
            <a:off x="5026600" y="2199400"/>
            <a:ext cx="4143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286" name="Google Shape;286;p42"/>
          <p:cNvSpPr/>
          <p:nvPr/>
        </p:nvSpPr>
        <p:spPr>
          <a:xfrm>
            <a:off x="0" y="6175800"/>
            <a:ext cx="9144000" cy="682200"/>
          </a:xfrm>
          <a:prstGeom prst="rect">
            <a:avLst/>
          </a:prstGeom>
          <a:solidFill>
            <a:srgbClr val="003A6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87" name="Google Shape;287;p42"/>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7395575" y="6220655"/>
            <a:ext cx="1679750" cy="592500"/>
          </a:xfrm>
          <a:prstGeom prst="rect">
            <a:avLst/>
          </a:prstGeom>
          <a:noFill/>
          <a:ln>
            <a:noFill/>
          </a:ln>
        </p:spPr>
      </p:pic>
      <p:sp>
        <p:nvSpPr>
          <p:cNvPr id="288" name="Google Shape;288;p42"/>
          <p:cNvSpPr txBox="1"/>
          <p:nvPr/>
        </p:nvSpPr>
        <p:spPr>
          <a:xfrm>
            <a:off x="605300" y="6255300"/>
            <a:ext cx="63051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C08B3F"/>
                </a:solidFill>
                <a:latin typeface="Calibri"/>
                <a:ea typeface="Calibri"/>
                <a:cs typeface="Calibri"/>
                <a:sym typeface="Calibri"/>
              </a:rPr>
              <a:t>This project was funded by the Gordon and Betty Moore Foundation as part of </a:t>
            </a:r>
            <a:endParaRPr sz="1100" b="1" i="0" u="none" strike="noStrike" cap="none">
              <a:solidFill>
                <a:srgbClr val="C08B3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C08B3F"/>
                </a:solidFill>
                <a:latin typeface="Calibri"/>
                <a:ea typeface="Calibri"/>
                <a:cs typeface="Calibri"/>
                <a:sym typeface="Calibri"/>
              </a:rPr>
              <a:t>The Leapfrog Group’s Recognizing Excellence in Diagnosis Initiative.</a:t>
            </a:r>
            <a:endParaRPr sz="1100" b="1" i="0" u="none" strike="noStrike" cap="none">
              <a:solidFill>
                <a:srgbClr val="C08B3F"/>
              </a:solidFill>
              <a:latin typeface="Calibri"/>
              <a:ea typeface="Calibri"/>
              <a:cs typeface="Calibri"/>
              <a:sym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ustom Layout 1">
  <p:cSld name="CUSTOM_1">
    <p:spTree>
      <p:nvGrpSpPr>
        <p:cNvPr id="1" name="Shape 289"/>
        <p:cNvGrpSpPr/>
        <p:nvPr/>
      </p:nvGrpSpPr>
      <p:grpSpPr>
        <a:xfrm>
          <a:off x="0" y="0"/>
          <a:ext cx="0" cy="0"/>
          <a:chOff x="0" y="0"/>
          <a:chExt cx="0" cy="0"/>
        </a:xfrm>
      </p:grpSpPr>
      <p:sp>
        <p:nvSpPr>
          <p:cNvPr id="290" name="Google Shape;290;p43"/>
          <p:cNvSpPr>
            <a:spLocks noGrp="1"/>
          </p:cNvSpPr>
          <p:nvPr>
            <p:ph type="pic" idx="2"/>
          </p:nvPr>
        </p:nvSpPr>
        <p:spPr>
          <a:xfrm>
            <a:off x="0" y="859125"/>
            <a:ext cx="9144000" cy="5316900"/>
          </a:xfrm>
          <a:prstGeom prst="rect">
            <a:avLst/>
          </a:prstGeom>
          <a:noFill/>
          <a:ln>
            <a:noFill/>
          </a:ln>
          <a:effectLst>
            <a:outerShdw blurRad="57150" dist="19050" dir="5400000" algn="bl" rotWithShape="0">
              <a:srgbClr val="000000">
                <a:alpha val="63000"/>
              </a:srgbClr>
            </a:outerShdw>
          </a:effectLst>
        </p:spPr>
      </p:sp>
      <p:sp>
        <p:nvSpPr>
          <p:cNvPr id="291" name="Google Shape;291;p43"/>
          <p:cNvSpPr/>
          <p:nvPr/>
        </p:nvSpPr>
        <p:spPr>
          <a:xfrm>
            <a:off x="0" y="6175800"/>
            <a:ext cx="9144000" cy="682200"/>
          </a:xfrm>
          <a:prstGeom prst="rect">
            <a:avLst/>
          </a:prstGeom>
          <a:solidFill>
            <a:srgbClr val="003A6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2" name="Google Shape;292;p43"/>
          <p:cNvSpPr txBox="1"/>
          <p:nvPr/>
        </p:nvSpPr>
        <p:spPr>
          <a:xfrm>
            <a:off x="605300" y="6255300"/>
            <a:ext cx="63051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solidFill>
                  <a:srgbClr val="C08B3F"/>
                </a:solidFill>
                <a:latin typeface="Calibri"/>
                <a:ea typeface="Calibri"/>
                <a:cs typeface="Calibri"/>
                <a:sym typeface="Calibri"/>
              </a:rPr>
              <a:t>This project was funded by the Gordon and Betty Foundation as part of </a:t>
            </a:r>
            <a:endParaRPr sz="1100" b="1">
              <a:solidFill>
                <a:srgbClr val="C08B3F"/>
              </a:solidFill>
              <a:latin typeface="Calibri"/>
              <a:ea typeface="Calibri"/>
              <a:cs typeface="Calibri"/>
              <a:sym typeface="Calibri"/>
            </a:endParaRPr>
          </a:p>
          <a:p>
            <a:pPr marL="0" lvl="0" indent="0" algn="ctr" rtl="0">
              <a:spcBef>
                <a:spcPts val="0"/>
              </a:spcBef>
              <a:spcAft>
                <a:spcPts val="0"/>
              </a:spcAft>
              <a:buNone/>
            </a:pPr>
            <a:r>
              <a:rPr lang="en" sz="1100" b="1">
                <a:solidFill>
                  <a:srgbClr val="C08B3F"/>
                </a:solidFill>
                <a:latin typeface="Calibri"/>
                <a:ea typeface="Calibri"/>
                <a:cs typeface="Calibri"/>
                <a:sym typeface="Calibri"/>
              </a:rPr>
              <a:t>The Leapfrog Group’s Recognizing Excellence in Diagnosis Initiative.</a:t>
            </a:r>
            <a:endParaRPr sz="1100" b="1">
              <a:solidFill>
                <a:srgbClr val="C08B3F"/>
              </a:solidFill>
              <a:latin typeface="Calibri"/>
              <a:ea typeface="Calibri"/>
              <a:cs typeface="Calibri"/>
              <a:sym typeface="Calibri"/>
            </a:endParaRPr>
          </a:p>
        </p:txBody>
      </p:sp>
      <p:pic>
        <p:nvPicPr>
          <p:cNvPr id="293" name="Google Shape;293;p43"/>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4"/>
        <p:cNvGrpSpPr/>
        <p:nvPr/>
      </p:nvGrpSpPr>
      <p:grpSpPr>
        <a:xfrm>
          <a:off x="0" y="0"/>
          <a:ext cx="0" cy="0"/>
          <a:chOff x="0" y="0"/>
          <a:chExt cx="0" cy="0"/>
        </a:xfrm>
      </p:grpSpPr>
      <p:sp>
        <p:nvSpPr>
          <p:cNvPr id="295" name="Google Shape;295;p44"/>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6" name="Google Shape;296;p44"/>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7" name="Google Shape;297;p4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8"/>
        <p:cNvGrpSpPr/>
        <p:nvPr/>
      </p:nvGrpSpPr>
      <p:grpSpPr>
        <a:xfrm>
          <a:off x="0" y="0"/>
          <a:ext cx="0" cy="0"/>
          <a:chOff x="0" y="0"/>
          <a:chExt cx="0" cy="0"/>
        </a:xfrm>
      </p:grpSpPr>
      <p:sp>
        <p:nvSpPr>
          <p:cNvPr id="299" name="Google Shape;299;p45"/>
          <p:cNvSpPr txBox="1">
            <a:spLocks noGrp="1"/>
          </p:cNvSpPr>
          <p:nvPr>
            <p:ph type="title"/>
          </p:nvPr>
        </p:nvSpPr>
        <p:spPr>
          <a:xfrm>
            <a:off x="946404" y="217984"/>
            <a:ext cx="7269600" cy="8169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3A63"/>
              </a:buClr>
              <a:buSzPts val="4000"/>
              <a:buFont typeface="Trebuchet MS"/>
              <a:buNone/>
              <a:defRPr>
                <a:solidFill>
                  <a:srgbClr val="003A6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0" name="Google Shape;300;p45"/>
          <p:cNvSpPr txBox="1">
            <a:spLocks noGrp="1"/>
          </p:cNvSpPr>
          <p:nvPr>
            <p:ph type="body" idx="1"/>
          </p:nvPr>
        </p:nvSpPr>
        <p:spPr>
          <a:xfrm>
            <a:off x="946404" y="1209963"/>
            <a:ext cx="6830700" cy="4822500"/>
          </a:xfrm>
          <a:prstGeom prst="rect">
            <a:avLst/>
          </a:prstGeom>
          <a:noFill/>
          <a:ln>
            <a:noFill/>
          </a:ln>
        </p:spPr>
        <p:txBody>
          <a:bodyPr spcFirstLastPara="1" wrap="square" lIns="91425" tIns="45700" rIns="91425" bIns="45700" anchor="t" anchorCtr="0">
            <a:normAutofit/>
          </a:bodyPr>
          <a:lstStyle>
            <a:lvl1pPr marL="457200" lvl="0" indent="-365760" algn="l" rtl="0">
              <a:lnSpc>
                <a:spcPct val="95000"/>
              </a:lnSpc>
              <a:spcBef>
                <a:spcPts val="1400"/>
              </a:spcBef>
              <a:spcAft>
                <a:spcPts val="0"/>
              </a:spcAft>
              <a:buSzPts val="2160"/>
              <a:buChar char="•"/>
              <a:defRPr>
                <a:solidFill>
                  <a:srgbClr val="003A63"/>
                </a:solidFill>
              </a:defRPr>
            </a:lvl1pPr>
            <a:lvl2pPr marL="914400" lvl="1" indent="-330200" algn="l" rtl="0">
              <a:lnSpc>
                <a:spcPct val="90000"/>
              </a:lnSpc>
              <a:spcBef>
                <a:spcPts val="300"/>
              </a:spcBef>
              <a:spcAft>
                <a:spcPts val="0"/>
              </a:spcAft>
              <a:buSzPts val="1600"/>
              <a:buChar char="•"/>
              <a:defRPr>
                <a:solidFill>
                  <a:srgbClr val="003A63"/>
                </a:solidFill>
              </a:defRPr>
            </a:lvl2pPr>
            <a:lvl3pPr marL="1371600" lvl="2" indent="-317500" algn="l" rtl="0">
              <a:lnSpc>
                <a:spcPct val="90000"/>
              </a:lnSpc>
              <a:spcBef>
                <a:spcPts val="300"/>
              </a:spcBef>
              <a:spcAft>
                <a:spcPts val="0"/>
              </a:spcAft>
              <a:buSzPts val="1400"/>
              <a:buChar char="•"/>
              <a:defRPr>
                <a:solidFill>
                  <a:srgbClr val="003A63"/>
                </a:solidFill>
              </a:defRPr>
            </a:lvl3pPr>
            <a:lvl4pPr marL="1828800" lvl="3" indent="-317500" algn="l" rtl="0">
              <a:lnSpc>
                <a:spcPct val="90000"/>
              </a:lnSpc>
              <a:spcBef>
                <a:spcPts val="300"/>
              </a:spcBef>
              <a:spcAft>
                <a:spcPts val="0"/>
              </a:spcAft>
              <a:buSzPts val="1400"/>
              <a:buChar char="•"/>
              <a:defRPr>
                <a:solidFill>
                  <a:srgbClr val="003A63"/>
                </a:solidFill>
              </a:defRPr>
            </a:lvl4pPr>
            <a:lvl5pPr marL="2286000" lvl="4" indent="-317500" algn="l" rtl="0">
              <a:lnSpc>
                <a:spcPct val="90000"/>
              </a:lnSpc>
              <a:spcBef>
                <a:spcPts val="300"/>
              </a:spcBef>
              <a:spcAft>
                <a:spcPts val="0"/>
              </a:spcAft>
              <a:buSzPts val="1400"/>
              <a:buChar char="•"/>
              <a:defRPr>
                <a:solidFill>
                  <a:srgbClr val="003A63"/>
                </a:solidFill>
              </a:defRPr>
            </a:lvl5pPr>
            <a:lvl6pPr marL="2743200" lvl="5" indent="-342900" algn="l" rtl="0">
              <a:lnSpc>
                <a:spcPct val="90000"/>
              </a:lnSpc>
              <a:spcBef>
                <a:spcPts val="300"/>
              </a:spcBef>
              <a:spcAft>
                <a:spcPts val="0"/>
              </a:spcAft>
              <a:buSzPts val="1800"/>
              <a:buChar char="•"/>
              <a:defRPr/>
            </a:lvl6pPr>
            <a:lvl7pPr marL="3200400" lvl="6" indent="-342900" algn="l" rtl="0">
              <a:lnSpc>
                <a:spcPct val="90000"/>
              </a:lnSpc>
              <a:spcBef>
                <a:spcPts val="300"/>
              </a:spcBef>
              <a:spcAft>
                <a:spcPts val="0"/>
              </a:spcAft>
              <a:buSzPts val="1800"/>
              <a:buChar char="•"/>
              <a:defRPr/>
            </a:lvl7pPr>
            <a:lvl8pPr marL="3657600" lvl="7" indent="-342900" algn="l" rtl="0">
              <a:lnSpc>
                <a:spcPct val="90000"/>
              </a:lnSpc>
              <a:spcBef>
                <a:spcPts val="300"/>
              </a:spcBef>
              <a:spcAft>
                <a:spcPts val="0"/>
              </a:spcAft>
              <a:buSzPts val="1800"/>
              <a:buChar char="•"/>
              <a:defRPr/>
            </a:lvl8pPr>
            <a:lvl9pPr marL="4114800" lvl="8" indent="-342900" algn="l" rtl="0">
              <a:lnSpc>
                <a:spcPct val="90000"/>
              </a:lnSpc>
              <a:spcBef>
                <a:spcPts val="300"/>
              </a:spcBef>
              <a:spcAft>
                <a:spcPts val="300"/>
              </a:spcAft>
              <a:buSzPts val="1800"/>
              <a:buChar char="•"/>
              <a:defRPr/>
            </a:lvl9pPr>
          </a:lstStyle>
          <a:p>
            <a:endParaRPr/>
          </a:p>
        </p:txBody>
      </p:sp>
      <p:sp>
        <p:nvSpPr>
          <p:cNvPr id="301" name="Google Shape;301;p45"/>
          <p:cNvSpPr txBox="1">
            <a:spLocks noGrp="1"/>
          </p:cNvSpPr>
          <p:nvPr>
            <p:ph type="dt" idx="10"/>
          </p:nvPr>
        </p:nvSpPr>
        <p:spPr>
          <a:xfrm rot="-5400000">
            <a:off x="7831634" y="1044300"/>
            <a:ext cx="1904700" cy="2739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2" name="Google Shape;302;p45"/>
          <p:cNvSpPr txBox="1">
            <a:spLocks noGrp="1"/>
          </p:cNvSpPr>
          <p:nvPr>
            <p:ph type="ftr" idx="11"/>
          </p:nvPr>
        </p:nvSpPr>
        <p:spPr>
          <a:xfrm rot="-5400000">
            <a:off x="6993433" y="4092300"/>
            <a:ext cx="35811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3" name="Google Shape;303;p45"/>
          <p:cNvSpPr txBox="1">
            <a:spLocks noGrp="1"/>
          </p:cNvSpPr>
          <p:nvPr>
            <p:ph type="sldNum" idx="12"/>
          </p:nvPr>
        </p:nvSpPr>
        <p:spPr>
          <a:xfrm>
            <a:off x="8441055" y="6172201"/>
            <a:ext cx="685800" cy="593700"/>
          </a:xfrm>
          <a:prstGeom prst="rect">
            <a:avLst/>
          </a:prstGeom>
          <a:noFill/>
          <a:ln>
            <a:noFill/>
          </a:ln>
        </p:spPr>
        <p:txBody>
          <a:bodyPr spcFirstLastPara="1" wrap="square" lIns="27425" tIns="45700" rIns="27425" bIns="45700" anchor="ctr" anchorCtr="0">
            <a:norm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pic>
        <p:nvPicPr>
          <p:cNvPr id="304" name="Google Shape;304;p45" descr="A picture containing table&#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851891" y="6163302"/>
            <a:ext cx="4080163" cy="521023"/>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atient Experiences a Health Problem 1">
  <p:cSld name="Patient Experiences a Health Problem">
    <p:bg>
      <p:bgPr>
        <a:solidFill>
          <a:srgbClr val="174168"/>
        </a:solidFill>
        <a:effectLst/>
      </p:bgPr>
    </p:bg>
    <p:spTree>
      <p:nvGrpSpPr>
        <p:cNvPr id="1" name="Shape 305"/>
        <p:cNvGrpSpPr/>
        <p:nvPr/>
      </p:nvGrpSpPr>
      <p:grpSpPr>
        <a:xfrm>
          <a:off x="0" y="0"/>
          <a:ext cx="0" cy="0"/>
          <a:chOff x="0" y="0"/>
          <a:chExt cx="0" cy="0"/>
        </a:xfrm>
      </p:grpSpPr>
      <p:sp>
        <p:nvSpPr>
          <p:cNvPr id="306" name="Google Shape;306;p46"/>
          <p:cNvSpPr txBox="1">
            <a:spLocks noGrp="1"/>
          </p:cNvSpPr>
          <p:nvPr>
            <p:ph type="subTitle" idx="1"/>
          </p:nvPr>
        </p:nvSpPr>
        <p:spPr>
          <a:xfrm>
            <a:off x="742950" y="2661297"/>
            <a:ext cx="7772400" cy="40602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1000"/>
              </a:spcBef>
              <a:spcAft>
                <a:spcPts val="0"/>
              </a:spcAft>
              <a:buClr>
                <a:srgbClr val="997A48"/>
              </a:buClr>
              <a:buSzPts val="2400"/>
              <a:buFont typeface="Arial"/>
              <a:buChar char="•"/>
              <a:defRPr sz="2400">
                <a:solidFill>
                  <a:schemeClr val="lt1"/>
                </a:solidFill>
              </a:defRPr>
            </a:lvl1pPr>
            <a:lvl2pPr lvl="1" algn="l" rtl="0">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rtl="0">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rtl="0">
              <a:lnSpc>
                <a:spcPct val="90000"/>
              </a:lnSpc>
              <a:spcBef>
                <a:spcPts val="500"/>
              </a:spcBef>
              <a:spcAft>
                <a:spcPts val="0"/>
              </a:spcAft>
              <a:buClr>
                <a:srgbClr val="997A48"/>
              </a:buClr>
              <a:buSzPts val="1600"/>
              <a:buFont typeface="Arial"/>
              <a:buChar char="•"/>
              <a:defRPr sz="1600">
                <a:solidFill>
                  <a:schemeClr val="lt1"/>
                </a:solidFill>
              </a:defRPr>
            </a:lvl4pPr>
            <a:lvl5pPr lvl="4" algn="l" rtl="0">
              <a:lnSpc>
                <a:spcPct val="90000"/>
              </a:lnSpc>
              <a:spcBef>
                <a:spcPts val="500"/>
              </a:spcBef>
              <a:spcAft>
                <a:spcPts val="0"/>
              </a:spcAft>
              <a:buClr>
                <a:srgbClr val="997A48"/>
              </a:buClr>
              <a:buSzPts val="1600"/>
              <a:buFont typeface="Arial"/>
              <a:buChar char="•"/>
              <a:defRPr sz="1600">
                <a:solidFill>
                  <a:schemeClr val="lt1"/>
                </a:solidFill>
              </a:defRPr>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307" name="Google Shape;307;p46"/>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D49E3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308" name="Google Shape;308;p4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203914"/>
            <a:ext cx="9680448" cy="3339067"/>
          </a:xfrm>
          <a:prstGeom prst="rect">
            <a:avLst/>
          </a:prstGeom>
          <a:noFill/>
          <a:ln>
            <a:noFill/>
          </a:ln>
        </p:spPr>
      </p:pic>
      <p:sp>
        <p:nvSpPr>
          <p:cNvPr id="309" name="Google Shape;309;p46"/>
          <p:cNvSpPr/>
          <p:nvPr/>
        </p:nvSpPr>
        <p:spPr>
          <a:xfrm>
            <a:off x="0" y="6175799"/>
            <a:ext cx="9144000" cy="682200"/>
          </a:xfrm>
          <a:prstGeom prst="rect">
            <a:avLst/>
          </a:prstGeom>
          <a:solidFill>
            <a:srgbClr val="D1D5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0" name="Google Shape;310;p4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atient Engages with Health Care System 3">
  <p:cSld name="Patient Engages with Health Care System_3">
    <p:bg>
      <p:bgPr>
        <a:solidFill>
          <a:srgbClr val="205D84"/>
        </a:solidFill>
        <a:effectLst/>
      </p:bgPr>
    </p:bg>
    <p:spTree>
      <p:nvGrpSpPr>
        <p:cNvPr id="1" name="Shape 311"/>
        <p:cNvGrpSpPr/>
        <p:nvPr/>
      </p:nvGrpSpPr>
      <p:grpSpPr>
        <a:xfrm>
          <a:off x="0" y="0"/>
          <a:ext cx="0" cy="0"/>
          <a:chOff x="0" y="0"/>
          <a:chExt cx="0" cy="0"/>
        </a:xfrm>
      </p:grpSpPr>
      <p:pic>
        <p:nvPicPr>
          <p:cNvPr id="312" name="Google Shape;312;p4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38720" y="-211121"/>
            <a:ext cx="10058400" cy="3469433"/>
          </a:xfrm>
          <a:prstGeom prst="rect">
            <a:avLst/>
          </a:prstGeom>
          <a:noFill/>
          <a:ln>
            <a:noFill/>
          </a:ln>
        </p:spPr>
      </p:pic>
      <p:sp>
        <p:nvSpPr>
          <p:cNvPr id="313" name="Google Shape;313;p47"/>
          <p:cNvSpPr/>
          <p:nvPr/>
        </p:nvSpPr>
        <p:spPr>
          <a:xfrm>
            <a:off x="0" y="6175799"/>
            <a:ext cx="9144000" cy="682200"/>
          </a:xfrm>
          <a:prstGeom prst="rect">
            <a:avLst/>
          </a:prstGeom>
          <a:solidFill>
            <a:srgbClr val="D1D5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4" name="Google Shape;314;p4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Information Gathering 2">
  <p:cSld name="Information Gathering_2">
    <p:bg>
      <p:bgPr>
        <a:solidFill>
          <a:srgbClr val="E7AE30"/>
        </a:solidFill>
        <a:effectLst/>
      </p:bgPr>
    </p:bg>
    <p:spTree>
      <p:nvGrpSpPr>
        <p:cNvPr id="1" name="Shape 315"/>
        <p:cNvGrpSpPr/>
        <p:nvPr/>
      </p:nvGrpSpPr>
      <p:grpSpPr>
        <a:xfrm>
          <a:off x="0" y="0"/>
          <a:ext cx="0" cy="0"/>
          <a:chOff x="0" y="0"/>
          <a:chExt cx="0" cy="0"/>
        </a:xfrm>
      </p:grpSpPr>
      <p:pic>
        <p:nvPicPr>
          <p:cNvPr id="316" name="Google Shape;316;p4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34112" y="-151862"/>
            <a:ext cx="10058399" cy="3471134"/>
          </a:xfrm>
          <a:prstGeom prst="rect">
            <a:avLst/>
          </a:prstGeom>
          <a:noFill/>
          <a:ln>
            <a:noFill/>
          </a:ln>
        </p:spPr>
      </p:pic>
      <p:sp>
        <p:nvSpPr>
          <p:cNvPr id="317" name="Google Shape;317;p48"/>
          <p:cNvSpPr/>
          <p:nvPr/>
        </p:nvSpPr>
        <p:spPr>
          <a:xfrm>
            <a:off x="0" y="6175799"/>
            <a:ext cx="9144000" cy="682200"/>
          </a:xfrm>
          <a:prstGeom prst="rect">
            <a:avLst/>
          </a:prstGeom>
          <a:solidFill>
            <a:srgbClr val="D1D5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8" name="Google Shape;318;p4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Information Integration &amp; Interpretation 2">
  <p:cSld name="Information Integration &amp; Interpretation_2">
    <p:bg>
      <p:bgPr>
        <a:solidFill>
          <a:srgbClr val="D49E31"/>
        </a:solidFill>
        <a:effectLst/>
      </p:bgPr>
    </p:bg>
    <p:spTree>
      <p:nvGrpSpPr>
        <p:cNvPr id="1" name="Shape 319"/>
        <p:cNvGrpSpPr/>
        <p:nvPr/>
      </p:nvGrpSpPr>
      <p:grpSpPr>
        <a:xfrm>
          <a:off x="0" y="0"/>
          <a:ext cx="0" cy="0"/>
          <a:chOff x="0" y="0"/>
          <a:chExt cx="0" cy="0"/>
        </a:xfrm>
      </p:grpSpPr>
      <p:pic>
        <p:nvPicPr>
          <p:cNvPr id="320" name="Google Shape;320;p4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97217" y="-42134"/>
            <a:ext cx="10058399" cy="3471134"/>
          </a:xfrm>
          <a:prstGeom prst="rect">
            <a:avLst/>
          </a:prstGeom>
          <a:noFill/>
          <a:ln>
            <a:noFill/>
          </a:ln>
        </p:spPr>
      </p:pic>
      <p:sp>
        <p:nvSpPr>
          <p:cNvPr id="321" name="Google Shape;321;p49"/>
          <p:cNvSpPr/>
          <p:nvPr/>
        </p:nvSpPr>
        <p:spPr>
          <a:xfrm>
            <a:off x="0" y="6175799"/>
            <a:ext cx="9144000" cy="682200"/>
          </a:xfrm>
          <a:prstGeom prst="rect">
            <a:avLst/>
          </a:prstGeom>
          <a:solidFill>
            <a:srgbClr val="D1D5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2" name="Google Shape;322;p4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Working Diagnosis 2">
  <p:cSld name="Working Diagnosis_2">
    <p:bg>
      <p:bgPr>
        <a:solidFill>
          <a:srgbClr val="C08B3F"/>
        </a:solidFill>
        <a:effectLst/>
      </p:bgPr>
    </p:bg>
    <p:spTree>
      <p:nvGrpSpPr>
        <p:cNvPr id="1" name="Shape 323"/>
        <p:cNvGrpSpPr/>
        <p:nvPr/>
      </p:nvGrpSpPr>
      <p:grpSpPr>
        <a:xfrm>
          <a:off x="0" y="0"/>
          <a:ext cx="0" cy="0"/>
          <a:chOff x="0" y="0"/>
          <a:chExt cx="0" cy="0"/>
        </a:xfrm>
      </p:grpSpPr>
      <p:pic>
        <p:nvPicPr>
          <p:cNvPr id="324" name="Google Shape;324;p5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87488" y="-40433"/>
            <a:ext cx="10058400" cy="3469433"/>
          </a:xfrm>
          <a:prstGeom prst="rect">
            <a:avLst/>
          </a:prstGeom>
          <a:noFill/>
          <a:ln>
            <a:noFill/>
          </a:ln>
        </p:spPr>
      </p:pic>
      <p:sp>
        <p:nvSpPr>
          <p:cNvPr id="325" name="Google Shape;325;p50"/>
          <p:cNvSpPr/>
          <p:nvPr/>
        </p:nvSpPr>
        <p:spPr>
          <a:xfrm>
            <a:off x="0" y="6175799"/>
            <a:ext cx="9144000" cy="682200"/>
          </a:xfrm>
          <a:prstGeom prst="rect">
            <a:avLst/>
          </a:prstGeom>
          <a:solidFill>
            <a:srgbClr val="D1D5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6" name="Google Shape;326;p5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Has Sufficient Information Been Collected? 2">
  <p:cSld name="Has Sufficient Information Been Collected?_2">
    <p:bg>
      <p:bgPr>
        <a:solidFill>
          <a:srgbClr val="174168"/>
        </a:solidFill>
        <a:effectLst/>
      </p:bgPr>
    </p:bg>
    <p:spTree>
      <p:nvGrpSpPr>
        <p:cNvPr id="1" name="Shape 327"/>
        <p:cNvGrpSpPr/>
        <p:nvPr/>
      </p:nvGrpSpPr>
      <p:grpSpPr>
        <a:xfrm>
          <a:off x="0" y="0"/>
          <a:ext cx="0" cy="0"/>
          <a:chOff x="0" y="0"/>
          <a:chExt cx="0" cy="0"/>
        </a:xfrm>
      </p:grpSpPr>
      <p:pic>
        <p:nvPicPr>
          <p:cNvPr id="328" name="Google Shape;328;p5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46662" y="-55920"/>
            <a:ext cx="10103297" cy="3484920"/>
          </a:xfrm>
          <a:prstGeom prst="rect">
            <a:avLst/>
          </a:prstGeom>
          <a:noFill/>
          <a:ln>
            <a:noFill/>
          </a:ln>
        </p:spPr>
      </p:pic>
      <p:sp>
        <p:nvSpPr>
          <p:cNvPr id="329" name="Google Shape;329;p51"/>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D49E3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0" name="Google Shape;330;p51"/>
          <p:cNvSpPr/>
          <p:nvPr/>
        </p:nvSpPr>
        <p:spPr>
          <a:xfrm>
            <a:off x="0" y="6175799"/>
            <a:ext cx="9144000" cy="682200"/>
          </a:xfrm>
          <a:prstGeom prst="rect">
            <a:avLst/>
          </a:prstGeom>
          <a:solidFill>
            <a:srgbClr val="D1D5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1" name="Google Shape;331;p5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formation Integration &amp; Interpretation">
  <p:cSld name="Information Integration &amp; Interpretation">
    <p:bg>
      <p:bgPr>
        <a:solidFill>
          <a:srgbClr val="D49E31"/>
        </a:solidFill>
        <a:effectLst/>
      </p:bgPr>
    </p:bg>
    <p:spTree>
      <p:nvGrpSpPr>
        <p:cNvPr id="1" name="Shape 39"/>
        <p:cNvGrpSpPr/>
        <p:nvPr/>
      </p:nvGrpSpPr>
      <p:grpSpPr>
        <a:xfrm>
          <a:off x="0" y="0"/>
          <a:ext cx="0" cy="0"/>
          <a:chOff x="0" y="0"/>
          <a:chExt cx="0" cy="0"/>
        </a:xfrm>
      </p:grpSpPr>
      <p:pic>
        <p:nvPicPr>
          <p:cNvPr id="40" name="Google Shape;40;p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11873" y="3734649"/>
            <a:ext cx="7543798" cy="2603350"/>
          </a:xfrm>
          <a:prstGeom prst="rect">
            <a:avLst/>
          </a:prstGeom>
          <a:noFill/>
          <a:ln>
            <a:noFill/>
          </a:ln>
        </p:spPr>
      </p:pic>
      <p:sp>
        <p:nvSpPr>
          <p:cNvPr id="41" name="Google Shape;41;p6"/>
          <p:cNvSpPr txBox="1">
            <a:spLocks noGrp="1"/>
          </p:cNvSpPr>
          <p:nvPr>
            <p:ph type="ctrTitle"/>
          </p:nvPr>
        </p:nvSpPr>
        <p:spPr>
          <a:xfrm>
            <a:off x="685800" y="507368"/>
            <a:ext cx="6425100" cy="477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23F67"/>
              </a:buClr>
              <a:buSzPts val="3000"/>
              <a:buFont typeface="Trebuchet MS"/>
              <a:buNone/>
              <a:defRPr sz="3000">
                <a:solidFill>
                  <a:srgbClr val="123F67"/>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subTitle" idx="1"/>
          </p:nvPr>
        </p:nvSpPr>
        <p:spPr>
          <a:xfrm>
            <a:off x="685800" y="1197621"/>
            <a:ext cx="7772400" cy="4059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997A48"/>
              </a:buClr>
              <a:buSzPts val="2400"/>
              <a:buFont typeface="Arial"/>
              <a:buChar char="•"/>
              <a:defRPr sz="2400">
                <a:solidFill>
                  <a:srgbClr val="123F67"/>
                </a:solidFill>
              </a:defRPr>
            </a:lvl1pPr>
            <a:lvl2pPr lvl="1" algn="l">
              <a:lnSpc>
                <a:spcPct val="90000"/>
              </a:lnSpc>
              <a:spcBef>
                <a:spcPts val="500"/>
              </a:spcBef>
              <a:spcAft>
                <a:spcPts val="0"/>
              </a:spcAft>
              <a:buClr>
                <a:srgbClr val="997A48"/>
              </a:buClr>
              <a:buSzPts val="2000"/>
              <a:buFont typeface="Noto Sans Symbols"/>
              <a:buChar char="▪"/>
              <a:defRPr sz="2000">
                <a:solidFill>
                  <a:srgbClr val="123F67"/>
                </a:solidFill>
              </a:defRPr>
            </a:lvl2pPr>
            <a:lvl3pPr lvl="2" algn="l">
              <a:lnSpc>
                <a:spcPct val="90000"/>
              </a:lnSpc>
              <a:spcBef>
                <a:spcPts val="500"/>
              </a:spcBef>
              <a:spcAft>
                <a:spcPts val="0"/>
              </a:spcAft>
              <a:buClr>
                <a:srgbClr val="997A48"/>
              </a:buClr>
              <a:buSzPts val="1800"/>
              <a:buFont typeface="Noto Sans Symbols"/>
              <a:buChar char="⮚"/>
              <a:defRPr sz="1800">
                <a:solidFill>
                  <a:srgbClr val="123F67"/>
                </a:solidFill>
              </a:defRPr>
            </a:lvl3pPr>
            <a:lvl4pPr lvl="3" algn="l">
              <a:lnSpc>
                <a:spcPct val="90000"/>
              </a:lnSpc>
              <a:spcBef>
                <a:spcPts val="500"/>
              </a:spcBef>
              <a:spcAft>
                <a:spcPts val="0"/>
              </a:spcAft>
              <a:buClr>
                <a:srgbClr val="997A48"/>
              </a:buClr>
              <a:buSzPts val="1600"/>
              <a:buFont typeface="Arial"/>
              <a:buChar char="•"/>
              <a:defRPr sz="1600">
                <a:solidFill>
                  <a:srgbClr val="123F67"/>
                </a:solidFill>
              </a:defRPr>
            </a:lvl4pPr>
            <a:lvl5pPr lvl="4" algn="l">
              <a:lnSpc>
                <a:spcPct val="90000"/>
              </a:lnSpc>
              <a:spcBef>
                <a:spcPts val="500"/>
              </a:spcBef>
              <a:spcAft>
                <a:spcPts val="0"/>
              </a:spcAft>
              <a:buClr>
                <a:srgbClr val="997A48"/>
              </a:buClr>
              <a:buSzPts val="1600"/>
              <a:buFont typeface="Arial"/>
              <a:buChar char="•"/>
              <a:defRPr sz="1600">
                <a:solidFill>
                  <a:srgbClr val="123F67"/>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3" name="Google Shape;43;p6"/>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44" name="Google Shape;44;p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10880" y="289611"/>
            <a:ext cx="1882514" cy="803693"/>
          </a:xfrm>
          <a:prstGeom prst="rect">
            <a:avLst/>
          </a:prstGeom>
          <a:noFill/>
          <a:ln>
            <a:noFill/>
          </a:ln>
        </p:spPr>
      </p:pic>
      <p:sp>
        <p:nvSpPr>
          <p:cNvPr id="45" name="Google Shape;45;p6"/>
          <p:cNvSpPr txBox="1">
            <a:spLocks noGrp="1"/>
          </p:cNvSpPr>
          <p:nvPr>
            <p:ph type="sldNum" idx="12"/>
          </p:nvPr>
        </p:nvSpPr>
        <p:spPr>
          <a:xfrm>
            <a:off x="8556784" y="6333134"/>
            <a:ext cx="548700" cy="524700"/>
          </a:xfrm>
          <a:prstGeom prst="rect">
            <a:avLst/>
          </a:prstGeom>
        </p:spPr>
        <p:txBody>
          <a:bodyPr spcFirstLastPara="1" wrap="square" lIns="91425" tIns="45700" rIns="91425" bIns="45700"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linical History &amp; Interview 2">
  <p:cSld name="Clinical History &amp; Interview_2">
    <p:bg>
      <p:bgPr>
        <a:solidFill>
          <a:srgbClr val="74235F"/>
        </a:solidFill>
        <a:effectLst/>
      </p:bgPr>
    </p:bg>
    <p:spTree>
      <p:nvGrpSpPr>
        <p:cNvPr id="1" name="Shape 332"/>
        <p:cNvGrpSpPr/>
        <p:nvPr/>
      </p:nvGrpSpPr>
      <p:grpSpPr>
        <a:xfrm>
          <a:off x="0" y="0"/>
          <a:ext cx="0" cy="0"/>
          <a:chOff x="0" y="0"/>
          <a:chExt cx="0" cy="0"/>
        </a:xfrm>
      </p:grpSpPr>
      <p:pic>
        <p:nvPicPr>
          <p:cNvPr id="333" name="Google Shape;333;p5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09406" y="-35504"/>
            <a:ext cx="10058395" cy="3464504"/>
          </a:xfrm>
          <a:prstGeom prst="rect">
            <a:avLst/>
          </a:prstGeom>
          <a:noFill/>
          <a:ln>
            <a:noFill/>
          </a:ln>
        </p:spPr>
      </p:pic>
      <p:sp>
        <p:nvSpPr>
          <p:cNvPr id="334" name="Google Shape;334;p52"/>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D49E3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5" name="Google Shape;335;p52"/>
          <p:cNvSpPr/>
          <p:nvPr/>
        </p:nvSpPr>
        <p:spPr>
          <a:xfrm>
            <a:off x="0" y="6175799"/>
            <a:ext cx="9144000" cy="682200"/>
          </a:xfrm>
          <a:prstGeom prst="rect">
            <a:avLst/>
          </a:prstGeom>
          <a:solidFill>
            <a:srgbClr val="D1D5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6" name="Google Shape;336;p5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hysical Exam 2">
  <p:cSld name="Physical Exam_2">
    <p:bg>
      <p:bgPr>
        <a:solidFill>
          <a:srgbClr val="892E71"/>
        </a:solidFill>
        <a:effectLst/>
      </p:bgPr>
    </p:bg>
    <p:spTree>
      <p:nvGrpSpPr>
        <p:cNvPr id="1" name="Shape 337"/>
        <p:cNvGrpSpPr/>
        <p:nvPr/>
      </p:nvGrpSpPr>
      <p:grpSpPr>
        <a:xfrm>
          <a:off x="0" y="0"/>
          <a:ext cx="0" cy="0"/>
          <a:chOff x="0" y="0"/>
          <a:chExt cx="0" cy="0"/>
        </a:xfrm>
      </p:grpSpPr>
      <p:pic>
        <p:nvPicPr>
          <p:cNvPr id="338" name="Google Shape;338;p5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09409" y="-35585"/>
            <a:ext cx="10058630" cy="3464584"/>
          </a:xfrm>
          <a:prstGeom prst="rect">
            <a:avLst/>
          </a:prstGeom>
          <a:noFill/>
          <a:ln>
            <a:noFill/>
          </a:ln>
        </p:spPr>
      </p:pic>
      <p:sp>
        <p:nvSpPr>
          <p:cNvPr id="339" name="Google Shape;339;p53"/>
          <p:cNvSpPr/>
          <p:nvPr/>
        </p:nvSpPr>
        <p:spPr>
          <a:xfrm>
            <a:off x="0" y="6175799"/>
            <a:ext cx="9144000" cy="682200"/>
          </a:xfrm>
          <a:prstGeom prst="rect">
            <a:avLst/>
          </a:prstGeom>
          <a:solidFill>
            <a:srgbClr val="D1D5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40" name="Google Shape;340;p5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Referral &amp; Consultation 2">
  <p:cSld name="Referral &amp; Consultation_2">
    <p:bg>
      <p:bgPr>
        <a:solidFill>
          <a:srgbClr val="973272"/>
        </a:solidFill>
        <a:effectLst/>
      </p:bgPr>
    </p:bg>
    <p:spTree>
      <p:nvGrpSpPr>
        <p:cNvPr id="1" name="Shape 341"/>
        <p:cNvGrpSpPr/>
        <p:nvPr/>
      </p:nvGrpSpPr>
      <p:grpSpPr>
        <a:xfrm>
          <a:off x="0" y="0"/>
          <a:ext cx="0" cy="0"/>
          <a:chOff x="0" y="0"/>
          <a:chExt cx="0" cy="0"/>
        </a:xfrm>
      </p:grpSpPr>
      <p:pic>
        <p:nvPicPr>
          <p:cNvPr id="342" name="Google Shape;342;p5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72833" y="-35505"/>
            <a:ext cx="10058400" cy="3464505"/>
          </a:xfrm>
          <a:prstGeom prst="rect">
            <a:avLst/>
          </a:prstGeom>
          <a:noFill/>
          <a:ln>
            <a:noFill/>
          </a:ln>
        </p:spPr>
      </p:pic>
      <p:sp>
        <p:nvSpPr>
          <p:cNvPr id="343" name="Google Shape;343;p54"/>
          <p:cNvSpPr/>
          <p:nvPr/>
        </p:nvSpPr>
        <p:spPr>
          <a:xfrm>
            <a:off x="0" y="6175799"/>
            <a:ext cx="9144000" cy="682200"/>
          </a:xfrm>
          <a:prstGeom prst="rect">
            <a:avLst/>
          </a:prstGeom>
          <a:solidFill>
            <a:srgbClr val="D1D5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44" name="Google Shape;344;p5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Diagnostic Testing 2">
  <p:cSld name="Diagnostic Testing_2">
    <p:bg>
      <p:bgPr>
        <a:solidFill>
          <a:srgbClr val="661F57"/>
        </a:solidFill>
        <a:effectLst/>
      </p:bgPr>
    </p:bg>
    <p:spTree>
      <p:nvGrpSpPr>
        <p:cNvPr id="1" name="Shape 345"/>
        <p:cNvGrpSpPr/>
        <p:nvPr/>
      </p:nvGrpSpPr>
      <p:grpSpPr>
        <a:xfrm>
          <a:off x="0" y="0"/>
          <a:ext cx="0" cy="0"/>
          <a:chOff x="0" y="0"/>
          <a:chExt cx="0" cy="0"/>
        </a:xfrm>
      </p:grpSpPr>
      <p:pic>
        <p:nvPicPr>
          <p:cNvPr id="346" name="Google Shape;346;p5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72832" y="-37203"/>
            <a:ext cx="10058399" cy="3466203"/>
          </a:xfrm>
          <a:prstGeom prst="rect">
            <a:avLst/>
          </a:prstGeom>
          <a:noFill/>
          <a:ln>
            <a:noFill/>
          </a:ln>
        </p:spPr>
      </p:pic>
      <p:sp>
        <p:nvSpPr>
          <p:cNvPr id="347" name="Google Shape;347;p55"/>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D49E3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8" name="Google Shape;348;p55"/>
          <p:cNvSpPr/>
          <p:nvPr/>
        </p:nvSpPr>
        <p:spPr>
          <a:xfrm>
            <a:off x="0" y="6175799"/>
            <a:ext cx="9144000" cy="682200"/>
          </a:xfrm>
          <a:prstGeom prst="rect">
            <a:avLst/>
          </a:prstGeom>
          <a:solidFill>
            <a:srgbClr val="D1D5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49" name="Google Shape;349;p5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mmunication of the Diagnosis 2">
  <p:cSld name="Communication of the Diagnosis_2">
    <p:bg>
      <p:bgPr>
        <a:solidFill>
          <a:srgbClr val="3997AF"/>
        </a:solidFill>
        <a:effectLst/>
      </p:bgPr>
    </p:bg>
    <p:spTree>
      <p:nvGrpSpPr>
        <p:cNvPr id="1" name="Shape 350"/>
        <p:cNvGrpSpPr/>
        <p:nvPr/>
      </p:nvGrpSpPr>
      <p:grpSpPr>
        <a:xfrm>
          <a:off x="0" y="0"/>
          <a:ext cx="0" cy="0"/>
          <a:chOff x="0" y="0"/>
          <a:chExt cx="0" cy="0"/>
        </a:xfrm>
      </p:grpSpPr>
      <p:sp>
        <p:nvSpPr>
          <p:cNvPr id="351" name="Google Shape;351;p56"/>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7416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352" name="Google Shape;352;p5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97216" y="0"/>
            <a:ext cx="10058399" cy="3466203"/>
          </a:xfrm>
          <a:prstGeom prst="rect">
            <a:avLst/>
          </a:prstGeom>
          <a:noFill/>
          <a:ln>
            <a:noFill/>
          </a:ln>
        </p:spPr>
      </p:pic>
      <p:sp>
        <p:nvSpPr>
          <p:cNvPr id="353" name="Google Shape;353;p56"/>
          <p:cNvSpPr/>
          <p:nvPr/>
        </p:nvSpPr>
        <p:spPr>
          <a:xfrm>
            <a:off x="0" y="6175799"/>
            <a:ext cx="9144000" cy="682200"/>
          </a:xfrm>
          <a:prstGeom prst="rect">
            <a:avLst/>
          </a:prstGeom>
          <a:solidFill>
            <a:srgbClr val="D1D5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54" name="Google Shape;354;p5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reatment 2">
  <p:cSld name="Treatment_2">
    <p:bg>
      <p:bgPr>
        <a:solidFill>
          <a:srgbClr val="3FA5BC"/>
        </a:solidFill>
        <a:effectLst/>
      </p:bgPr>
    </p:bg>
    <p:spTree>
      <p:nvGrpSpPr>
        <p:cNvPr id="1" name="Shape 355"/>
        <p:cNvGrpSpPr/>
        <p:nvPr/>
      </p:nvGrpSpPr>
      <p:grpSpPr>
        <a:xfrm>
          <a:off x="0" y="0"/>
          <a:ext cx="0" cy="0"/>
          <a:chOff x="0" y="0"/>
          <a:chExt cx="0" cy="0"/>
        </a:xfrm>
      </p:grpSpPr>
      <p:pic>
        <p:nvPicPr>
          <p:cNvPr id="356" name="Google Shape;356;p5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23088" y="0"/>
            <a:ext cx="10058400" cy="3464505"/>
          </a:xfrm>
          <a:prstGeom prst="rect">
            <a:avLst/>
          </a:prstGeom>
          <a:noFill/>
          <a:ln>
            <a:noFill/>
          </a:ln>
        </p:spPr>
      </p:pic>
      <p:sp>
        <p:nvSpPr>
          <p:cNvPr id="357" name="Google Shape;357;p57"/>
          <p:cNvSpPr/>
          <p:nvPr/>
        </p:nvSpPr>
        <p:spPr>
          <a:xfrm>
            <a:off x="0" y="6175799"/>
            <a:ext cx="9144000" cy="682200"/>
          </a:xfrm>
          <a:prstGeom prst="rect">
            <a:avLst/>
          </a:prstGeom>
          <a:solidFill>
            <a:srgbClr val="D1D5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58" name="Google Shape;358;p5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utcomes 2">
  <p:cSld name="Outcomes_2">
    <p:bg>
      <p:bgPr>
        <a:solidFill>
          <a:srgbClr val="50C3DC"/>
        </a:solidFill>
        <a:effectLst/>
      </p:bgPr>
    </p:bg>
    <p:spTree>
      <p:nvGrpSpPr>
        <p:cNvPr id="1" name="Shape 359"/>
        <p:cNvGrpSpPr/>
        <p:nvPr/>
      </p:nvGrpSpPr>
      <p:grpSpPr>
        <a:xfrm>
          <a:off x="0" y="0"/>
          <a:ext cx="0" cy="0"/>
          <a:chOff x="0" y="0"/>
          <a:chExt cx="0" cy="0"/>
        </a:xfrm>
      </p:grpSpPr>
      <p:pic>
        <p:nvPicPr>
          <p:cNvPr id="360" name="Google Shape;360;p5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09409" y="-35505"/>
            <a:ext cx="10058400" cy="3464505"/>
          </a:xfrm>
          <a:prstGeom prst="rect">
            <a:avLst/>
          </a:prstGeom>
          <a:noFill/>
          <a:ln>
            <a:noFill/>
          </a:ln>
        </p:spPr>
      </p:pic>
      <p:sp>
        <p:nvSpPr>
          <p:cNvPr id="361" name="Google Shape;361;p58"/>
          <p:cNvSpPr/>
          <p:nvPr/>
        </p:nvSpPr>
        <p:spPr>
          <a:xfrm>
            <a:off x="0" y="6175799"/>
            <a:ext cx="9144000" cy="682200"/>
          </a:xfrm>
          <a:prstGeom prst="rect">
            <a:avLst/>
          </a:prstGeom>
          <a:solidFill>
            <a:srgbClr val="D1D5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2" name="Google Shape;362;p5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395575" y="6220655"/>
            <a:ext cx="1679750" cy="5925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Working Diagnosis">
  <p:cSld name="Working Diagnosis">
    <p:bg>
      <p:bgPr>
        <a:solidFill>
          <a:srgbClr val="C08B3F"/>
        </a:solidFill>
        <a:effectLst/>
      </p:bgPr>
    </p:bg>
    <p:spTree>
      <p:nvGrpSpPr>
        <p:cNvPr id="1" name="Shape 46"/>
        <p:cNvGrpSpPr/>
        <p:nvPr/>
      </p:nvGrpSpPr>
      <p:grpSpPr>
        <a:xfrm>
          <a:off x="0" y="0"/>
          <a:ext cx="0" cy="0"/>
          <a:chOff x="0" y="0"/>
          <a:chExt cx="0" cy="0"/>
        </a:xfrm>
      </p:grpSpPr>
      <p:pic>
        <p:nvPicPr>
          <p:cNvPr id="47" name="Google Shape;47;p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11872" y="3735499"/>
            <a:ext cx="7543796" cy="2602076"/>
          </a:xfrm>
          <a:prstGeom prst="rect">
            <a:avLst/>
          </a:prstGeom>
          <a:noFill/>
          <a:ln>
            <a:noFill/>
          </a:ln>
        </p:spPr>
      </p:pic>
      <p:sp>
        <p:nvSpPr>
          <p:cNvPr id="48" name="Google Shape;48;p7"/>
          <p:cNvSpPr txBox="1">
            <a:spLocks noGrp="1"/>
          </p:cNvSpPr>
          <p:nvPr>
            <p:ph type="ctrTitle"/>
          </p:nvPr>
        </p:nvSpPr>
        <p:spPr>
          <a:xfrm>
            <a:off x="685800" y="507368"/>
            <a:ext cx="6425100" cy="477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7"/>
          <p:cNvSpPr txBox="1">
            <a:spLocks noGrp="1"/>
          </p:cNvSpPr>
          <p:nvPr>
            <p:ph type="subTitle" idx="1"/>
          </p:nvPr>
        </p:nvSpPr>
        <p:spPr>
          <a:xfrm>
            <a:off x="685800" y="1197621"/>
            <a:ext cx="7772400" cy="4059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123F67"/>
              </a:buClr>
              <a:buSzPts val="2400"/>
              <a:buFont typeface="Arial"/>
              <a:buChar char="•"/>
              <a:defRPr sz="2400">
                <a:solidFill>
                  <a:schemeClr val="lt1"/>
                </a:solidFill>
              </a:defRPr>
            </a:lvl1pPr>
            <a:lvl2pPr lvl="1" algn="l">
              <a:lnSpc>
                <a:spcPct val="90000"/>
              </a:lnSpc>
              <a:spcBef>
                <a:spcPts val="500"/>
              </a:spcBef>
              <a:spcAft>
                <a:spcPts val="0"/>
              </a:spcAft>
              <a:buClr>
                <a:srgbClr val="123F67"/>
              </a:buClr>
              <a:buSzPts val="2000"/>
              <a:buFont typeface="Noto Sans Symbols"/>
              <a:buChar char="▪"/>
              <a:defRPr sz="2000">
                <a:solidFill>
                  <a:schemeClr val="lt1"/>
                </a:solidFill>
              </a:defRPr>
            </a:lvl2pPr>
            <a:lvl3pPr lvl="2" algn="l">
              <a:lnSpc>
                <a:spcPct val="90000"/>
              </a:lnSpc>
              <a:spcBef>
                <a:spcPts val="500"/>
              </a:spcBef>
              <a:spcAft>
                <a:spcPts val="0"/>
              </a:spcAft>
              <a:buClr>
                <a:srgbClr val="123F67"/>
              </a:buClr>
              <a:buSzPts val="1800"/>
              <a:buFont typeface="Noto Sans Symbols"/>
              <a:buChar char="⮚"/>
              <a:defRPr sz="1800">
                <a:solidFill>
                  <a:schemeClr val="lt1"/>
                </a:solidFill>
              </a:defRPr>
            </a:lvl3pPr>
            <a:lvl4pPr lvl="3" algn="l">
              <a:lnSpc>
                <a:spcPct val="90000"/>
              </a:lnSpc>
              <a:spcBef>
                <a:spcPts val="500"/>
              </a:spcBef>
              <a:spcAft>
                <a:spcPts val="0"/>
              </a:spcAft>
              <a:buClr>
                <a:srgbClr val="123F67"/>
              </a:buClr>
              <a:buSzPts val="1600"/>
              <a:buFont typeface="Arial"/>
              <a:buChar char="•"/>
              <a:defRPr sz="1600">
                <a:solidFill>
                  <a:schemeClr val="lt1"/>
                </a:solidFill>
              </a:defRPr>
            </a:lvl4pPr>
            <a:lvl5pPr lvl="4" algn="l">
              <a:lnSpc>
                <a:spcPct val="90000"/>
              </a:lnSpc>
              <a:spcBef>
                <a:spcPts val="500"/>
              </a:spcBef>
              <a:spcAft>
                <a:spcPts val="0"/>
              </a:spcAft>
              <a:buClr>
                <a:srgbClr val="123F67"/>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0" name="Google Shape;50;p7"/>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51" name="Google Shape;51;p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10880" y="289611"/>
            <a:ext cx="1882514" cy="803693"/>
          </a:xfrm>
          <a:prstGeom prst="rect">
            <a:avLst/>
          </a:prstGeom>
          <a:noFill/>
          <a:ln>
            <a:noFill/>
          </a:ln>
        </p:spPr>
      </p:pic>
      <p:sp>
        <p:nvSpPr>
          <p:cNvPr id="52" name="Google Shape;52;p7"/>
          <p:cNvSpPr txBox="1">
            <a:spLocks noGrp="1"/>
          </p:cNvSpPr>
          <p:nvPr>
            <p:ph type="sldNum" idx="12"/>
          </p:nvPr>
        </p:nvSpPr>
        <p:spPr>
          <a:xfrm>
            <a:off x="8556784" y="6333134"/>
            <a:ext cx="548700" cy="524700"/>
          </a:xfrm>
          <a:prstGeom prst="rect">
            <a:avLst/>
          </a:prstGeom>
        </p:spPr>
        <p:txBody>
          <a:bodyPr spcFirstLastPara="1" wrap="square" lIns="91425" tIns="45700" rIns="91425" bIns="45700"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as Sufficient Information Been Collected?">
  <p:cSld name="Has Sufficient Information Been Collected?">
    <p:bg>
      <p:bgPr>
        <a:solidFill>
          <a:srgbClr val="174168"/>
        </a:solidFill>
        <a:effectLst/>
      </p:bgPr>
    </p:bg>
    <p:spTree>
      <p:nvGrpSpPr>
        <p:cNvPr id="1" name="Shape 53"/>
        <p:cNvGrpSpPr/>
        <p:nvPr/>
      </p:nvGrpSpPr>
      <p:grpSpPr>
        <a:xfrm>
          <a:off x="0" y="0"/>
          <a:ext cx="0" cy="0"/>
          <a:chOff x="0" y="0"/>
          <a:chExt cx="0" cy="0"/>
        </a:xfrm>
      </p:grpSpPr>
      <p:pic>
        <p:nvPicPr>
          <p:cNvPr id="54" name="Google Shape;54;p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34470" y="3720013"/>
            <a:ext cx="7577473" cy="2613690"/>
          </a:xfrm>
          <a:prstGeom prst="rect">
            <a:avLst/>
          </a:prstGeom>
          <a:noFill/>
          <a:ln>
            <a:noFill/>
          </a:ln>
        </p:spPr>
      </p:pic>
      <p:sp>
        <p:nvSpPr>
          <p:cNvPr id="55" name="Google Shape;55;p8"/>
          <p:cNvSpPr txBox="1">
            <a:spLocks noGrp="1"/>
          </p:cNvSpPr>
          <p:nvPr>
            <p:ph type="ctrTitle"/>
          </p:nvPr>
        </p:nvSpPr>
        <p:spPr>
          <a:xfrm>
            <a:off x="685800" y="507368"/>
            <a:ext cx="6425100" cy="477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8"/>
          <p:cNvSpPr txBox="1">
            <a:spLocks noGrp="1"/>
          </p:cNvSpPr>
          <p:nvPr>
            <p:ph type="subTitle" idx="1"/>
          </p:nvPr>
        </p:nvSpPr>
        <p:spPr>
          <a:xfrm>
            <a:off x="685800" y="1197621"/>
            <a:ext cx="7772400" cy="4059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7" name="Google Shape;57;p8"/>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58" name="Google Shape;58;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10880" y="289611"/>
            <a:ext cx="1882514" cy="803693"/>
          </a:xfrm>
          <a:prstGeom prst="rect">
            <a:avLst/>
          </a:prstGeom>
          <a:noFill/>
          <a:ln>
            <a:noFill/>
          </a:ln>
        </p:spPr>
      </p:pic>
      <p:sp>
        <p:nvSpPr>
          <p:cNvPr id="59" name="Google Shape;59;p8"/>
          <p:cNvSpPr txBox="1">
            <a:spLocks noGrp="1"/>
          </p:cNvSpPr>
          <p:nvPr>
            <p:ph type="sldNum" idx="12"/>
          </p:nvPr>
        </p:nvSpPr>
        <p:spPr>
          <a:xfrm>
            <a:off x="8556784" y="6333134"/>
            <a:ext cx="548700" cy="524700"/>
          </a:xfrm>
          <a:prstGeom prst="rect">
            <a:avLst/>
          </a:prstGeom>
        </p:spPr>
        <p:txBody>
          <a:bodyPr spcFirstLastPara="1" wrap="square" lIns="91425" tIns="45700" rIns="91425" bIns="45700"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linical History &amp; Interview">
  <p:cSld name="Clinical History &amp; Interview">
    <p:bg>
      <p:bgPr>
        <a:solidFill>
          <a:srgbClr val="74235F"/>
        </a:solidFill>
        <a:effectLst/>
      </p:bgPr>
    </p:bg>
    <p:spTree>
      <p:nvGrpSpPr>
        <p:cNvPr id="1" name="Shape 60"/>
        <p:cNvGrpSpPr/>
        <p:nvPr/>
      </p:nvGrpSpPr>
      <p:grpSpPr>
        <a:xfrm>
          <a:off x="0" y="0"/>
          <a:ext cx="0" cy="0"/>
          <a:chOff x="0" y="0"/>
          <a:chExt cx="0" cy="0"/>
        </a:xfrm>
      </p:grpSpPr>
      <p:pic>
        <p:nvPicPr>
          <p:cNvPr id="61" name="Google Shape;61;p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11870" y="3726802"/>
            <a:ext cx="7543796" cy="2598378"/>
          </a:xfrm>
          <a:prstGeom prst="rect">
            <a:avLst/>
          </a:prstGeom>
          <a:noFill/>
          <a:ln>
            <a:noFill/>
          </a:ln>
        </p:spPr>
      </p:pic>
      <p:sp>
        <p:nvSpPr>
          <p:cNvPr id="62" name="Google Shape;62;p9"/>
          <p:cNvSpPr txBox="1">
            <a:spLocks noGrp="1"/>
          </p:cNvSpPr>
          <p:nvPr>
            <p:ph type="ctrTitle"/>
          </p:nvPr>
        </p:nvSpPr>
        <p:spPr>
          <a:xfrm>
            <a:off x="685800" y="507368"/>
            <a:ext cx="6425100" cy="477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9"/>
          <p:cNvSpPr txBox="1">
            <a:spLocks noGrp="1"/>
          </p:cNvSpPr>
          <p:nvPr>
            <p:ph type="subTitle" idx="1"/>
          </p:nvPr>
        </p:nvSpPr>
        <p:spPr>
          <a:xfrm>
            <a:off x="685800" y="1197621"/>
            <a:ext cx="7772400" cy="4059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4" name="Google Shape;64;p9"/>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65" name="Google Shape;65;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10880" y="289611"/>
            <a:ext cx="1882514" cy="803693"/>
          </a:xfrm>
          <a:prstGeom prst="rect">
            <a:avLst/>
          </a:prstGeom>
          <a:noFill/>
          <a:ln>
            <a:noFill/>
          </a:ln>
        </p:spPr>
      </p:pic>
      <p:sp>
        <p:nvSpPr>
          <p:cNvPr id="66" name="Google Shape;66;p9"/>
          <p:cNvSpPr txBox="1">
            <a:spLocks noGrp="1"/>
          </p:cNvSpPr>
          <p:nvPr>
            <p:ph type="sldNum" idx="12"/>
          </p:nvPr>
        </p:nvSpPr>
        <p:spPr>
          <a:xfrm>
            <a:off x="8556784" y="6333134"/>
            <a:ext cx="548700" cy="524700"/>
          </a:xfrm>
          <a:prstGeom prst="rect">
            <a:avLst/>
          </a:prstGeom>
        </p:spPr>
        <p:txBody>
          <a:bodyPr spcFirstLastPara="1" wrap="square" lIns="91425" tIns="45700" rIns="91425" bIns="45700"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ysical Exam">
  <p:cSld name="Physical Exam">
    <p:bg>
      <p:bgPr>
        <a:solidFill>
          <a:srgbClr val="892E71"/>
        </a:solidFill>
        <a:effectLst/>
      </p:bgPr>
    </p:bg>
    <p:spTree>
      <p:nvGrpSpPr>
        <p:cNvPr id="1" name="Shape 67"/>
        <p:cNvGrpSpPr/>
        <p:nvPr/>
      </p:nvGrpSpPr>
      <p:grpSpPr>
        <a:xfrm>
          <a:off x="0" y="0"/>
          <a:ext cx="0" cy="0"/>
          <a:chOff x="0" y="0"/>
          <a:chExt cx="0" cy="0"/>
        </a:xfrm>
      </p:grpSpPr>
      <p:pic>
        <p:nvPicPr>
          <p:cNvPr id="68" name="Google Shape;68;p1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11873" y="3729589"/>
            <a:ext cx="7543975" cy="2598439"/>
          </a:xfrm>
          <a:prstGeom prst="rect">
            <a:avLst/>
          </a:prstGeom>
          <a:noFill/>
          <a:ln>
            <a:noFill/>
          </a:ln>
        </p:spPr>
      </p:pic>
      <p:sp>
        <p:nvSpPr>
          <p:cNvPr id="69" name="Google Shape;69;p10"/>
          <p:cNvSpPr txBox="1">
            <a:spLocks noGrp="1"/>
          </p:cNvSpPr>
          <p:nvPr>
            <p:ph type="ctrTitle"/>
          </p:nvPr>
        </p:nvSpPr>
        <p:spPr>
          <a:xfrm>
            <a:off x="685800" y="507368"/>
            <a:ext cx="6425100" cy="477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0"/>
          <p:cNvSpPr txBox="1">
            <a:spLocks noGrp="1"/>
          </p:cNvSpPr>
          <p:nvPr>
            <p:ph type="subTitle" idx="1"/>
          </p:nvPr>
        </p:nvSpPr>
        <p:spPr>
          <a:xfrm>
            <a:off x="685800" y="1197621"/>
            <a:ext cx="7772400" cy="4059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1" name="Google Shape;71;p10"/>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72" name="Google Shape;72;p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10880" y="289611"/>
            <a:ext cx="1882514" cy="803693"/>
          </a:xfrm>
          <a:prstGeom prst="rect">
            <a:avLst/>
          </a:prstGeom>
          <a:noFill/>
          <a:ln>
            <a:noFill/>
          </a:ln>
        </p:spPr>
      </p:pic>
      <p:sp>
        <p:nvSpPr>
          <p:cNvPr id="73" name="Google Shape;73;p10"/>
          <p:cNvSpPr txBox="1">
            <a:spLocks noGrp="1"/>
          </p:cNvSpPr>
          <p:nvPr>
            <p:ph type="sldNum" idx="12"/>
          </p:nvPr>
        </p:nvSpPr>
        <p:spPr>
          <a:xfrm>
            <a:off x="8556784" y="6333134"/>
            <a:ext cx="548700" cy="524700"/>
          </a:xfrm>
          <a:prstGeom prst="rect">
            <a:avLst/>
          </a:prstGeom>
        </p:spPr>
        <p:txBody>
          <a:bodyPr spcFirstLastPara="1" wrap="square" lIns="91425" tIns="45700" rIns="91425" bIns="45700"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34" Type="http://schemas.openxmlformats.org/officeDocument/2006/relationships/theme" Target="../theme/theme2.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p25"/>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70" name="Google Shape;170;p25"/>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1" name="Google Shape;171;p25"/>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2" name="Google Shape;172;p2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3" name="Google Shape;173;p2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5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0"/>
            <a:ext cx="4007600" cy="6185052"/>
          </a:xfrm>
          <a:prstGeom prst="rect">
            <a:avLst/>
          </a:prstGeom>
          <a:noFill/>
          <a:ln>
            <a:noFill/>
          </a:ln>
        </p:spPr>
      </p:pic>
      <p:sp>
        <p:nvSpPr>
          <p:cNvPr id="368" name="Google Shape;368;p59"/>
          <p:cNvSpPr txBox="1"/>
          <p:nvPr/>
        </p:nvSpPr>
        <p:spPr>
          <a:xfrm>
            <a:off x="4254000" y="2798350"/>
            <a:ext cx="4890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rgbClr val="C08B3F"/>
                </a:solidFill>
                <a:latin typeface="Calibri"/>
                <a:ea typeface="Calibri"/>
                <a:cs typeface="Calibri"/>
                <a:sym typeface="Calibri"/>
              </a:rPr>
              <a:t>Informational Video 2</a:t>
            </a:r>
            <a:endParaRPr sz="3000" b="1">
              <a:solidFill>
                <a:srgbClr val="C08B3F"/>
              </a:solidFill>
              <a:latin typeface="Calibri"/>
              <a:ea typeface="Calibri"/>
              <a:cs typeface="Calibri"/>
              <a:sym typeface="Calibri"/>
            </a:endParaRPr>
          </a:p>
        </p:txBody>
      </p:sp>
      <p:sp>
        <p:nvSpPr>
          <p:cNvPr id="369" name="Google Shape;369;p59"/>
          <p:cNvSpPr txBox="1"/>
          <p:nvPr/>
        </p:nvSpPr>
        <p:spPr>
          <a:xfrm>
            <a:off x="4254000" y="3260746"/>
            <a:ext cx="4183200" cy="7989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0"/>
              </a:spcAft>
              <a:buNone/>
            </a:pPr>
            <a:r>
              <a:rPr lang="en" sz="2100">
                <a:solidFill>
                  <a:srgbClr val="003A63"/>
                </a:solidFill>
                <a:latin typeface="Calibri"/>
                <a:ea typeface="Calibri"/>
                <a:cs typeface="Calibri"/>
                <a:sym typeface="Calibri"/>
              </a:rPr>
              <a:t>How do we know if our PFAC is ready to use this Toolkit?</a:t>
            </a:r>
            <a:endParaRPr sz="2100">
              <a:solidFill>
                <a:srgbClr val="003A63"/>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60"/>
          <p:cNvSpPr txBox="1"/>
          <p:nvPr/>
        </p:nvSpPr>
        <p:spPr>
          <a:xfrm>
            <a:off x="0" y="6211500"/>
            <a:ext cx="88128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a:solidFill>
                <a:srgbClr val="E7AE30"/>
              </a:solidFill>
              <a:latin typeface="Calibri"/>
              <a:ea typeface="Calibri"/>
              <a:cs typeface="Calibri"/>
              <a:sym typeface="Calibri"/>
            </a:endParaRPr>
          </a:p>
        </p:txBody>
      </p:sp>
      <p:pic>
        <p:nvPicPr>
          <p:cNvPr id="375" name="Google Shape;375;p60"/>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l="-725"/>
          <a:stretch/>
        </p:blipFill>
        <p:spPr>
          <a:xfrm>
            <a:off x="0" y="0"/>
            <a:ext cx="9144000" cy="5930650"/>
          </a:xfrm>
          <a:prstGeom prst="rect">
            <a:avLst/>
          </a:prstGeom>
        </p:spPr>
      </p:pic>
      <p:sp>
        <p:nvSpPr>
          <p:cNvPr id="376" name="Google Shape;376;p60"/>
          <p:cNvSpPr txBox="1"/>
          <p:nvPr/>
        </p:nvSpPr>
        <p:spPr>
          <a:xfrm>
            <a:off x="0" y="5483100"/>
            <a:ext cx="71535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300" b="1">
                <a:solidFill>
                  <a:srgbClr val="003A63"/>
                </a:solidFill>
                <a:latin typeface="Calibri"/>
                <a:ea typeface="Calibri"/>
                <a:cs typeface="Calibri"/>
                <a:sym typeface="Calibri"/>
              </a:rPr>
              <a:t>PFACs come in many shapes and sizes</a:t>
            </a:r>
            <a:endParaRPr sz="1700" b="1">
              <a:solidFill>
                <a:srgbClr val="003A63"/>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61"/>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0" cy="6175799"/>
          </a:xfrm>
          <a:prstGeom prst="rect">
            <a:avLst/>
          </a:prstGeom>
        </p:spPr>
      </p:pic>
      <p:sp>
        <p:nvSpPr>
          <p:cNvPr id="382" name="Google Shape;382;p61"/>
          <p:cNvSpPr txBox="1"/>
          <p:nvPr/>
        </p:nvSpPr>
        <p:spPr>
          <a:xfrm>
            <a:off x="0" y="6211500"/>
            <a:ext cx="88128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a:solidFill>
                <a:srgbClr val="E7AE30"/>
              </a:solidFill>
              <a:latin typeface="Calibri"/>
              <a:ea typeface="Calibri"/>
              <a:cs typeface="Calibri"/>
              <a:sym typeface="Calibri"/>
            </a:endParaRPr>
          </a:p>
        </p:txBody>
      </p:sp>
      <p:sp>
        <p:nvSpPr>
          <p:cNvPr id="383" name="Google Shape;383;p61"/>
          <p:cNvSpPr txBox="1"/>
          <p:nvPr/>
        </p:nvSpPr>
        <p:spPr>
          <a:xfrm>
            <a:off x="4922925" y="142375"/>
            <a:ext cx="46275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rgbClr val="003A63"/>
                </a:solidFill>
                <a:latin typeface="Calibri"/>
                <a:ea typeface="Calibri"/>
                <a:cs typeface="Calibri"/>
                <a:sym typeface="Calibri"/>
              </a:rPr>
              <a:t>How long will the toolkit take to get through?</a:t>
            </a:r>
            <a:endParaRPr b="1">
              <a:solidFill>
                <a:srgbClr val="003A63"/>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62"/>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0" y="0"/>
            <a:ext cx="4260300" cy="6175800"/>
          </a:xfrm>
          <a:prstGeom prst="rect">
            <a:avLst/>
          </a:prstGeom>
        </p:spPr>
      </p:pic>
      <p:sp>
        <p:nvSpPr>
          <p:cNvPr id="389" name="Google Shape;389;p62"/>
          <p:cNvSpPr txBox="1"/>
          <p:nvPr/>
        </p:nvSpPr>
        <p:spPr>
          <a:xfrm>
            <a:off x="4572000" y="2302950"/>
            <a:ext cx="43911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rgbClr val="003A63"/>
                </a:solidFill>
                <a:latin typeface="Calibri"/>
                <a:ea typeface="Calibri"/>
                <a:cs typeface="Calibri"/>
                <a:sym typeface="Calibri"/>
              </a:rPr>
              <a:t>What kind of materials or resources do we need to complete the toolkit?</a:t>
            </a:r>
            <a:endParaRPr sz="3000">
              <a:solidFill>
                <a:srgbClr val="003A63"/>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63"/>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0" y="0"/>
            <a:ext cx="4260301" cy="6175800"/>
          </a:xfrm>
          <a:prstGeom prst="rect">
            <a:avLst/>
          </a:prstGeom>
        </p:spPr>
      </p:pic>
      <p:sp>
        <p:nvSpPr>
          <p:cNvPr id="395" name="Google Shape;395;p63"/>
          <p:cNvSpPr txBox="1"/>
          <p:nvPr/>
        </p:nvSpPr>
        <p:spPr>
          <a:xfrm>
            <a:off x="4572000" y="2533800"/>
            <a:ext cx="43911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rgbClr val="003A63"/>
                </a:solidFill>
                <a:latin typeface="Calibri"/>
                <a:ea typeface="Calibri"/>
                <a:cs typeface="Calibri"/>
                <a:sym typeface="Calibri"/>
              </a:rPr>
              <a:t>Who needs to be involved in using the toolkit?</a:t>
            </a:r>
            <a:endParaRPr sz="3000">
              <a:solidFill>
                <a:srgbClr val="003A63"/>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64"/>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0" y="0"/>
            <a:ext cx="4260300" cy="6175800"/>
          </a:xfrm>
          <a:prstGeom prst="rect">
            <a:avLst/>
          </a:prstGeom>
        </p:spPr>
      </p:pic>
      <p:sp>
        <p:nvSpPr>
          <p:cNvPr id="401" name="Google Shape;401;p64"/>
          <p:cNvSpPr txBox="1"/>
          <p:nvPr/>
        </p:nvSpPr>
        <p:spPr>
          <a:xfrm>
            <a:off x="4572000" y="2533800"/>
            <a:ext cx="43911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rgbClr val="003A63"/>
                </a:solidFill>
                <a:latin typeface="Calibri"/>
                <a:ea typeface="Calibri"/>
                <a:cs typeface="Calibri"/>
                <a:sym typeface="Calibri"/>
              </a:rPr>
              <a:t>Are you ready to get started?</a:t>
            </a:r>
            <a:endParaRPr sz="3000">
              <a:solidFill>
                <a:srgbClr val="003A63"/>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65"/>
          <p:cNvSpPr txBox="1"/>
          <p:nvPr/>
        </p:nvSpPr>
        <p:spPr>
          <a:xfrm>
            <a:off x="771375" y="2628600"/>
            <a:ext cx="78612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000">
                <a:solidFill>
                  <a:srgbClr val="003A63"/>
                </a:solidFill>
                <a:latin typeface="Calibri"/>
                <a:ea typeface="Calibri"/>
                <a:cs typeface="Calibri"/>
                <a:sym typeface="Calibri"/>
              </a:rPr>
              <a:t>Thank You!</a:t>
            </a:r>
            <a:endParaRPr sz="5000">
              <a:solidFill>
                <a:srgbClr val="003A63"/>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498</Words>
  <Application>Microsoft Macintosh PowerPoint</Application>
  <PresentationFormat>On-screen Show (4:3)</PresentationFormat>
  <Paragraphs>21</Paragraphs>
  <Slides>7</Slides>
  <Notes>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vt:i4>
      </vt:variant>
    </vt:vector>
  </HeadingPairs>
  <TitlesOfParts>
    <vt:vector size="13" baseType="lpstr">
      <vt:lpstr>Arial</vt:lpstr>
      <vt:lpstr>Calibri</vt:lpstr>
      <vt:lpstr>Noto Sans Symbols</vt:lpstr>
      <vt:lpstr>Trebuchet MS</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Aubrie McKernan</cp:lastModifiedBy>
  <cp:revision>1</cp:revision>
  <dcterms:modified xsi:type="dcterms:W3CDTF">2024-01-31T20:44:08Z</dcterms:modified>
</cp:coreProperties>
</file>