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704" r:id="rId4"/>
    <p:sldMasterId id="2147483705" r:id="rId5"/>
  </p:sldMasterIdLst>
  <p:notesMasterIdLst>
    <p:notesMasterId r:id="rId6"/>
  </p:notesMasterIdLst>
  <p:sldIdLst>
    <p:sldId id="256" r:id="rId7"/>
    <p:sldId id="257" r:id="rId8"/>
    <p:sldId id="258" r:id="rId9"/>
    <p:sldId id="259" r:id="rId10"/>
    <p:sldId id="260" r:id="rId11"/>
    <p:sldId id="261" r:id="rId1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ae0b6f4e99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ae0b6f4e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Welcome toThe  </a:t>
            </a:r>
            <a:r>
              <a:rPr lang="en" sz="1200">
                <a:solidFill>
                  <a:schemeClr val="dk1"/>
                </a:solidFill>
                <a:latin typeface="Calibri"/>
                <a:ea typeface="Calibri"/>
                <a:cs typeface="Calibri"/>
                <a:sym typeface="Calibri"/>
              </a:rPr>
              <a:t>PFAC Toolkit for Exploring Diagnostic Quality</a:t>
            </a:r>
            <a:r>
              <a:rPr lang="en" sz="1200">
                <a:latin typeface="Calibri"/>
                <a:ea typeface="Calibri"/>
                <a:cs typeface="Calibri"/>
                <a:sym typeface="Calibri"/>
              </a:rPr>
              <a:t>.  This project was funded by the Gordon and Betty Moore Foundation as part of the Leapfrog Group’s Recognizing Excellence in Diagnosis Initiative.  This first informational video describes who this Toolkit is </a:t>
            </a:r>
            <a:r>
              <a:rPr lang="en" sz="1200">
                <a:latin typeface="Calibri"/>
                <a:ea typeface="Calibri"/>
                <a:cs typeface="Calibri"/>
                <a:sym typeface="Calibri"/>
              </a:rPr>
              <a:t>designed</a:t>
            </a:r>
            <a:r>
              <a:rPr lang="en" sz="1200">
                <a:latin typeface="Calibri"/>
                <a:ea typeface="Calibri"/>
                <a:cs typeface="Calibri"/>
                <a:sym typeface="Calibri"/>
              </a:rPr>
              <a:t> for.</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620d5cf970_0_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620d5cf97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This toolkit is designed for Patient and Family Advisory Councils to use to improve diagnostic within their hospitals.  But just as hospitals are different from one another, the Patient and Family Advisory Councils within those hospitals are different from one another.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620d5cf970_0_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620d5cf97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How this toolkit should be used may depend on how your PFAC is run and who is in charge of setting your agenda and your activities.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624ed1f949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624ed1f9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If you are a PFAC leader interested in taking on the topic of diagnostic safety with your PFAC, you may want to serve as a guide or facilitator for this toolkit and help your PFAC review the materials and complete the exercises and activities.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If you are a member of a PFAC who is interested in diagnostic safety, you may want to share this with your PFAC leader.  They can work with you to decide who should serve as the toolkit facilitator or if you should facilitate the activities and exercise together.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If you are a safety or quality specialist, including a healthcare provider interested in diagnostic safety, you may want to bring this to your hospital’s PFAC and make them aware of it.  If you are connected to or already working with your PFAC, perhaps you could be a partner in some of the toolkit activities or even serve as a co-facilitator.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64f002bd2f_0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64f002bd2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 matter what your role is, the information included in the toolkit may be valuable to you.  You are welcome to access each of the sections, view the videos, download the exercise and activity templates, and review the supplementary materials.  Improving diagnostic safety is everyone’s job!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ad84a13f71_1_2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ad84a13f71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2"/>
          <p:cNvSpPr txBox="1"/>
          <p:nvPr>
            <p:ph type="ctrTitle"/>
          </p:nvPr>
        </p:nvSpPr>
        <p:spPr>
          <a:xfrm>
            <a:off x="685800" y="509969"/>
            <a:ext cx="64986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6" name="Google Shape;16;p2"/>
          <p:cNvPicPr preferRelativeResize="0"/>
          <p:nvPr/>
        </p:nvPicPr>
        <p:blipFill rotWithShape="1">
          <a:blip r:embed="rId2">
            <a:alphaModFix/>
          </a:blip>
          <a:srcRect b="0" l="0" r="0" t="0"/>
          <a:stretch/>
        </p:blipFill>
        <p:spPr>
          <a:xfrm>
            <a:off x="7110880" y="289611"/>
            <a:ext cx="1411886" cy="685012"/>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7184315" y="1233246"/>
            <a:ext cx="1268058" cy="317015"/>
          </a:xfrm>
          <a:prstGeom prst="rect">
            <a:avLst/>
          </a:prstGeom>
          <a:noFill/>
          <a:ln>
            <a:noFill/>
          </a:ln>
        </p:spPr>
      </p:pic>
      <p:sp>
        <p:nvSpPr>
          <p:cNvPr id="18" name="Google Shape;18;p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p:cSld name="Referral &amp; Consultation">
    <p:bg>
      <p:bgPr>
        <a:solidFill>
          <a:srgbClr val="973272"/>
        </a:solidFill>
      </p:bgPr>
    </p:bg>
    <p:spTree>
      <p:nvGrpSpPr>
        <p:cNvPr id="74" name="Shape 74"/>
        <p:cNvGrpSpPr/>
        <p:nvPr/>
      </p:nvGrpSpPr>
      <p:grpSpPr>
        <a:xfrm>
          <a:off x="0" y="0"/>
          <a:ext cx="0" cy="0"/>
          <a:chOff x="0" y="0"/>
          <a:chExt cx="0" cy="0"/>
        </a:xfrm>
      </p:grpSpPr>
      <p:pic>
        <p:nvPicPr>
          <p:cNvPr id="75" name="Google Shape;75;p11"/>
          <p:cNvPicPr preferRelativeResize="0"/>
          <p:nvPr/>
        </p:nvPicPr>
        <p:blipFill rotWithShape="1">
          <a:blip r:embed="rId2">
            <a:alphaModFix/>
          </a:blip>
          <a:srcRect b="0" l="0" r="0" t="0"/>
          <a:stretch/>
        </p:blipFill>
        <p:spPr>
          <a:xfrm>
            <a:off x="-211873" y="3734649"/>
            <a:ext cx="7543801" cy="2598379"/>
          </a:xfrm>
          <a:prstGeom prst="rect">
            <a:avLst/>
          </a:prstGeom>
          <a:noFill/>
          <a:ln>
            <a:noFill/>
          </a:ln>
        </p:spPr>
      </p:pic>
      <p:sp>
        <p:nvSpPr>
          <p:cNvPr id="76" name="Google Shape;76;p11"/>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8" name="Google Shape;78;p1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9" name="Google Shape;79;p11"/>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0" name="Google Shape;80;p11"/>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p:cSld name="Diagnostic Testing">
    <p:bg>
      <p:bgPr>
        <a:solidFill>
          <a:srgbClr val="661F57"/>
        </a:solidFill>
      </p:bgPr>
    </p:bg>
    <p:spTree>
      <p:nvGrpSpPr>
        <p:cNvPr id="81" name="Shape 81"/>
        <p:cNvGrpSpPr/>
        <p:nvPr/>
      </p:nvGrpSpPr>
      <p:grpSpPr>
        <a:xfrm>
          <a:off x="0" y="0"/>
          <a:ext cx="0" cy="0"/>
          <a:chOff x="0" y="0"/>
          <a:chExt cx="0" cy="0"/>
        </a:xfrm>
      </p:grpSpPr>
      <p:pic>
        <p:nvPicPr>
          <p:cNvPr id="82" name="Google Shape;82;p12"/>
          <p:cNvPicPr preferRelativeResize="0"/>
          <p:nvPr/>
        </p:nvPicPr>
        <p:blipFill rotWithShape="1">
          <a:blip r:embed="rId2">
            <a:alphaModFix/>
          </a:blip>
          <a:srcRect b="0" l="0" r="0" t="0"/>
          <a:stretch/>
        </p:blipFill>
        <p:spPr>
          <a:xfrm>
            <a:off x="-211872" y="3737114"/>
            <a:ext cx="7543798" cy="2599652"/>
          </a:xfrm>
          <a:prstGeom prst="rect">
            <a:avLst/>
          </a:prstGeom>
          <a:noFill/>
          <a:ln>
            <a:noFill/>
          </a:ln>
        </p:spPr>
      </p:pic>
      <p:sp>
        <p:nvSpPr>
          <p:cNvPr id="83" name="Google Shape;83;p12"/>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2"/>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5" name="Google Shape;85;p1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6" name="Google Shape;86;p12"/>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7" name="Google Shape;87;p1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p:cSld name="Communication of the Diagnosis">
    <p:bg>
      <p:bgPr>
        <a:solidFill>
          <a:srgbClr val="3997AF"/>
        </a:solidFill>
      </p:bgPr>
    </p:bg>
    <p:spTree>
      <p:nvGrpSpPr>
        <p:cNvPr id="88" name="Shape 88"/>
        <p:cNvGrpSpPr/>
        <p:nvPr/>
      </p:nvGrpSpPr>
      <p:grpSpPr>
        <a:xfrm>
          <a:off x="0" y="0"/>
          <a:ext cx="0" cy="0"/>
          <a:chOff x="0" y="0"/>
          <a:chExt cx="0" cy="0"/>
        </a:xfrm>
      </p:grpSpPr>
      <p:sp>
        <p:nvSpPr>
          <p:cNvPr id="89" name="Google Shape;89;p13"/>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3"/>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1" name="Google Shape;91;p1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2" name="Google Shape;92;p13"/>
          <p:cNvPicPr preferRelativeResize="0"/>
          <p:nvPr/>
        </p:nvPicPr>
        <p:blipFill rotWithShape="1">
          <a:blip r:embed="rId2">
            <a:alphaModFix/>
          </a:blip>
          <a:srcRect b="0" l="0" r="0" t="0"/>
          <a:stretch/>
        </p:blipFill>
        <p:spPr>
          <a:xfrm>
            <a:off x="-211872" y="3735499"/>
            <a:ext cx="7543798" cy="2599652"/>
          </a:xfrm>
          <a:prstGeom prst="rect">
            <a:avLst/>
          </a:prstGeom>
          <a:noFill/>
          <a:ln>
            <a:noFill/>
          </a:ln>
        </p:spPr>
      </p:pic>
      <p:pic>
        <p:nvPicPr>
          <p:cNvPr id="93" name="Google Shape;93;p1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94" name="Google Shape;94;p13"/>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p:cSld name="Treatment">
    <p:bg>
      <p:bgPr>
        <a:solidFill>
          <a:srgbClr val="3FA5BC"/>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97" name="Google Shape;97;p14"/>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4"/>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0" name="Google Shape;100;p1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1" name="Google Shape;101;p1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p:cSld name="Outcomes">
    <p:bg>
      <p:bgPr>
        <a:solidFill>
          <a:srgbClr val="50C3DC"/>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104" name="Google Shape;104;p1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Font typeface="Arial"/>
              <a:buChar char="•"/>
              <a:defRPr sz="2400">
                <a:solidFill>
                  <a:srgbClr val="174168"/>
                </a:solidFill>
              </a:defRPr>
            </a:lvl1pPr>
            <a:lvl2pPr lvl="1" algn="l">
              <a:lnSpc>
                <a:spcPct val="90000"/>
              </a:lnSpc>
              <a:spcBef>
                <a:spcPts val="500"/>
              </a:spcBef>
              <a:spcAft>
                <a:spcPts val="0"/>
              </a:spcAft>
              <a:buClr>
                <a:schemeClr val="lt1"/>
              </a:buClr>
              <a:buSzPts val="2000"/>
              <a:buFont typeface="Noto Sans Symbols"/>
              <a:buChar char="▪"/>
              <a:defRPr sz="2000">
                <a:solidFill>
                  <a:srgbClr val="174168"/>
                </a:solidFill>
              </a:defRPr>
            </a:lvl2pPr>
            <a:lvl3pPr lvl="2" algn="l">
              <a:lnSpc>
                <a:spcPct val="90000"/>
              </a:lnSpc>
              <a:spcBef>
                <a:spcPts val="500"/>
              </a:spcBef>
              <a:spcAft>
                <a:spcPts val="0"/>
              </a:spcAft>
              <a:buClr>
                <a:schemeClr val="lt1"/>
              </a:buClr>
              <a:buSzPts val="1800"/>
              <a:buFont typeface="Noto Sans Symbols"/>
              <a:buChar char="⮚"/>
              <a:defRPr sz="1800">
                <a:solidFill>
                  <a:srgbClr val="174168"/>
                </a:solidFill>
              </a:defRPr>
            </a:lvl3pPr>
            <a:lvl4pPr lvl="3" algn="l">
              <a:lnSpc>
                <a:spcPct val="90000"/>
              </a:lnSpc>
              <a:spcBef>
                <a:spcPts val="500"/>
              </a:spcBef>
              <a:spcAft>
                <a:spcPts val="0"/>
              </a:spcAft>
              <a:buClr>
                <a:schemeClr val="lt1"/>
              </a:buClr>
              <a:buSzPts val="1600"/>
              <a:buFont typeface="Arial"/>
              <a:buChar char="•"/>
              <a:defRPr sz="1600">
                <a:solidFill>
                  <a:srgbClr val="174168"/>
                </a:solidFill>
              </a:defRPr>
            </a:lvl4pPr>
            <a:lvl5pPr lvl="4" algn="l">
              <a:lnSpc>
                <a:spcPct val="90000"/>
              </a:lnSpc>
              <a:spcBef>
                <a:spcPts val="500"/>
              </a:spcBef>
              <a:spcAft>
                <a:spcPts val="0"/>
              </a:spcAft>
              <a:buClr>
                <a:schemeClr val="lt1"/>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6" name="Google Shape;106;p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7" name="Google Shape;107;p1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8" name="Google Shape;108;p1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WHITE">
  <p:cSld name="Interior Slide - WHITE">
    <p:bg>
      <p:bgPr>
        <a:solidFill>
          <a:schemeClr val="lt1"/>
        </a:solidFill>
      </p:bgPr>
    </p:bg>
    <p:spTree>
      <p:nvGrpSpPr>
        <p:cNvPr id="109" name="Shape 109"/>
        <p:cNvGrpSpPr/>
        <p:nvPr/>
      </p:nvGrpSpPr>
      <p:grpSpPr>
        <a:xfrm>
          <a:off x="0" y="0"/>
          <a:ext cx="0" cy="0"/>
          <a:chOff x="0" y="0"/>
          <a:chExt cx="0" cy="0"/>
        </a:xfrm>
      </p:grpSpPr>
      <p:sp>
        <p:nvSpPr>
          <p:cNvPr id="110" name="Google Shape;110;p16"/>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16"/>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16"/>
          <p:cNvSpPr txBox="1"/>
          <p:nvPr>
            <p:ph type="ctrTitle"/>
          </p:nvPr>
        </p:nvSpPr>
        <p:spPr>
          <a:xfrm>
            <a:off x="685800" y="504256"/>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6"/>
          <p:cNvSpPr txBox="1"/>
          <p:nvPr>
            <p:ph idx="1" type="subTitle"/>
          </p:nvPr>
        </p:nvSpPr>
        <p:spPr>
          <a:xfrm>
            <a:off x="685800" y="1194509"/>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74168"/>
                </a:solidFill>
              </a:defRPr>
            </a:lvl1pPr>
            <a:lvl2pPr lvl="1" algn="l">
              <a:lnSpc>
                <a:spcPct val="90000"/>
              </a:lnSpc>
              <a:spcBef>
                <a:spcPts val="500"/>
              </a:spcBef>
              <a:spcAft>
                <a:spcPts val="0"/>
              </a:spcAft>
              <a:buClr>
                <a:srgbClr val="997A48"/>
              </a:buClr>
              <a:buSzPts val="2000"/>
              <a:buFont typeface="Noto Sans Symbols"/>
              <a:buChar char="▪"/>
              <a:defRPr sz="2000">
                <a:solidFill>
                  <a:srgbClr val="174168"/>
                </a:solidFill>
              </a:defRPr>
            </a:lvl2pPr>
            <a:lvl3pPr lvl="2" algn="l">
              <a:lnSpc>
                <a:spcPct val="90000"/>
              </a:lnSpc>
              <a:spcBef>
                <a:spcPts val="500"/>
              </a:spcBef>
              <a:spcAft>
                <a:spcPts val="0"/>
              </a:spcAft>
              <a:buClr>
                <a:srgbClr val="997A48"/>
              </a:buClr>
              <a:buSzPts val="1800"/>
              <a:buFont typeface="Noto Sans Symbols"/>
              <a:buChar char="⮚"/>
              <a:defRPr sz="1800">
                <a:solidFill>
                  <a:srgbClr val="174168"/>
                </a:solidFill>
              </a:defRPr>
            </a:lvl3pPr>
            <a:lvl4pPr lvl="3" algn="l">
              <a:lnSpc>
                <a:spcPct val="90000"/>
              </a:lnSpc>
              <a:spcBef>
                <a:spcPts val="500"/>
              </a:spcBef>
              <a:spcAft>
                <a:spcPts val="0"/>
              </a:spcAft>
              <a:buClr>
                <a:srgbClr val="997A48"/>
              </a:buClr>
              <a:buSzPts val="1600"/>
              <a:buFont typeface="Arial"/>
              <a:buChar char="•"/>
              <a:defRPr sz="1600">
                <a:solidFill>
                  <a:srgbClr val="174168"/>
                </a:solidFill>
              </a:defRPr>
            </a:lvl4pPr>
            <a:lvl5pPr lvl="4" algn="l">
              <a:lnSpc>
                <a:spcPct val="90000"/>
              </a:lnSpc>
              <a:spcBef>
                <a:spcPts val="500"/>
              </a:spcBef>
              <a:spcAft>
                <a:spcPts val="0"/>
              </a:spcAft>
              <a:buClr>
                <a:srgbClr val="997A48"/>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4" name="Google Shape;114;p1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115" name="Google Shape;115;p16"/>
          <p:cNvSpPr/>
          <p:nvPr/>
        </p:nvSpPr>
        <p:spPr>
          <a:xfrm>
            <a:off x="7364500" y="6139602"/>
            <a:ext cx="1805400" cy="7986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16" name="Google Shape;116;p16"/>
          <p:cNvPicPr preferRelativeResize="0"/>
          <p:nvPr/>
        </p:nvPicPr>
        <p:blipFill>
          <a:blip r:embed="rId2">
            <a:alphaModFix/>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p:cSld name="CUSTOM">
    <p:bg>
      <p:bgPr>
        <a:solidFill>
          <a:schemeClr val="lt1"/>
        </a:solidFill>
      </p:bgPr>
    </p:bg>
    <p:spTree>
      <p:nvGrpSpPr>
        <p:cNvPr id="117" name="Shape 117"/>
        <p:cNvGrpSpPr/>
        <p:nvPr/>
      </p:nvGrpSpPr>
      <p:grpSpPr>
        <a:xfrm>
          <a:off x="0" y="0"/>
          <a:ext cx="0" cy="0"/>
          <a:chOff x="0" y="0"/>
          <a:chExt cx="0" cy="0"/>
        </a:xfrm>
      </p:grpSpPr>
      <p:sp>
        <p:nvSpPr>
          <p:cNvPr id="118" name="Google Shape;118;p17"/>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p17"/>
          <p:cNvSpPr/>
          <p:nvPr>
            <p:ph idx="2" type="pic"/>
          </p:nvPr>
        </p:nvSpPr>
        <p:spPr>
          <a:xfrm>
            <a:off x="0" y="0"/>
            <a:ext cx="4260300" cy="6350700"/>
          </a:xfrm>
          <a:prstGeom prst="rect">
            <a:avLst/>
          </a:prstGeom>
          <a:noFill/>
          <a:ln>
            <a:noFill/>
          </a:ln>
        </p:spPr>
      </p:sp>
      <p:sp>
        <p:nvSpPr>
          <p:cNvPr id="120" name="Google Shape;120;p17"/>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 name="Google Shape;121;p17"/>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2" name="Google Shape;122;p17"/>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17"/>
          <p:cNvSpPr/>
          <p:nvPr/>
        </p:nvSpPr>
        <p:spPr>
          <a:xfrm>
            <a:off x="7364500" y="6139602"/>
            <a:ext cx="1805400" cy="7986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24" name="Google Shape;124;p17"/>
          <p:cNvPicPr preferRelativeResize="0"/>
          <p:nvPr/>
        </p:nvPicPr>
        <p:blipFill>
          <a:blip r:embed="rId2">
            <a:alphaModFix/>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2">
  <p:cSld name="CUSTOM_3">
    <p:bg>
      <p:bgPr>
        <a:solidFill>
          <a:schemeClr val="lt1"/>
        </a:solidFill>
      </p:bgPr>
    </p:bg>
    <p:spTree>
      <p:nvGrpSpPr>
        <p:cNvPr id="125" name="Shape 125"/>
        <p:cNvGrpSpPr/>
        <p:nvPr/>
      </p:nvGrpSpPr>
      <p:grpSpPr>
        <a:xfrm>
          <a:off x="0" y="0"/>
          <a:ext cx="0" cy="0"/>
          <a:chOff x="0" y="0"/>
          <a:chExt cx="0" cy="0"/>
        </a:xfrm>
      </p:grpSpPr>
      <p:sp>
        <p:nvSpPr>
          <p:cNvPr id="126" name="Google Shape;126;p18"/>
          <p:cNvSpPr/>
          <p:nvPr>
            <p:ph idx="2" type="pic"/>
          </p:nvPr>
        </p:nvSpPr>
        <p:spPr>
          <a:xfrm>
            <a:off x="0" y="0"/>
            <a:ext cx="4260300" cy="6175800"/>
          </a:xfrm>
          <a:prstGeom prst="rect">
            <a:avLst/>
          </a:prstGeom>
          <a:noFill/>
          <a:ln>
            <a:noFill/>
          </a:ln>
        </p:spPr>
      </p:sp>
      <p:sp>
        <p:nvSpPr>
          <p:cNvPr id="127" name="Google Shape;127;p18"/>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8" name="Google Shape;128;p18"/>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9" name="Google Shape;129;p18"/>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30" name="Google Shape;130;p18"/>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31" name="Google Shape;131;p18"/>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1">
  <p:cSld name="CUSTOM_2">
    <p:bg>
      <p:bgPr>
        <a:solidFill>
          <a:srgbClr val="174168"/>
        </a:solidFill>
      </p:bgPr>
    </p:bg>
    <p:spTree>
      <p:nvGrpSpPr>
        <p:cNvPr id="132" name="Shape 132"/>
        <p:cNvGrpSpPr/>
        <p:nvPr/>
      </p:nvGrpSpPr>
      <p:grpSpPr>
        <a:xfrm>
          <a:off x="0" y="0"/>
          <a:ext cx="0" cy="0"/>
          <a:chOff x="0" y="0"/>
          <a:chExt cx="0" cy="0"/>
        </a:xfrm>
      </p:grpSpPr>
      <p:sp>
        <p:nvSpPr>
          <p:cNvPr id="133" name="Google Shape;133;p19"/>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4" name="Google Shape;134;p19"/>
          <p:cNvSpPr/>
          <p:nvPr/>
        </p:nvSpPr>
        <p:spPr>
          <a:xfrm>
            <a:off x="0" y="6253757"/>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19"/>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6" name="Google Shape;136;p19"/>
          <p:cNvSpPr/>
          <p:nvPr/>
        </p:nvSpPr>
        <p:spPr>
          <a:xfrm>
            <a:off x="7364500" y="6139602"/>
            <a:ext cx="1805400" cy="7986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37" name="Google Shape;137;p19"/>
          <p:cNvPicPr preferRelativeResize="0"/>
          <p:nvPr/>
        </p:nvPicPr>
        <p:blipFill>
          <a:blip r:embed="rId2">
            <a:alphaModFix/>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138" name="Shape 138"/>
        <p:cNvGrpSpPr/>
        <p:nvPr/>
      </p:nvGrpSpPr>
      <p:grpSpPr>
        <a:xfrm>
          <a:off x="0" y="0"/>
          <a:ext cx="0" cy="0"/>
          <a:chOff x="0" y="0"/>
          <a:chExt cx="0" cy="0"/>
        </a:xfrm>
      </p:grpSpPr>
      <p:sp>
        <p:nvSpPr>
          <p:cNvPr id="139" name="Google Shape;139;p20"/>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0" name="Google Shape;140;p20"/>
          <p:cNvSpPr/>
          <p:nvPr>
            <p:ph idx="2" type="pic"/>
          </p:nvPr>
        </p:nvSpPr>
        <p:spPr>
          <a:xfrm>
            <a:off x="0" y="961700"/>
            <a:ext cx="9144000" cy="5214300"/>
          </a:xfrm>
          <a:prstGeom prst="rect">
            <a:avLst/>
          </a:prstGeom>
          <a:noFill/>
          <a:ln>
            <a:noFill/>
          </a:ln>
          <a:effectLst>
            <a:outerShdw blurRad="57150" rotWithShape="0" algn="bl" dir="5400000" dist="19050">
              <a:srgbClr val="000000">
                <a:alpha val="63000"/>
              </a:srgbClr>
            </a:outerShdw>
          </a:effectLst>
        </p:spPr>
      </p:sp>
      <p:sp>
        <p:nvSpPr>
          <p:cNvPr id="141" name="Google Shape;141;p20"/>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20"/>
          <p:cNvSpPr/>
          <p:nvPr/>
        </p:nvSpPr>
        <p:spPr>
          <a:xfrm>
            <a:off x="0" y="6139595"/>
            <a:ext cx="9144000" cy="2112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3" name="Google Shape;143;p20"/>
          <p:cNvSpPr/>
          <p:nvPr/>
        </p:nvSpPr>
        <p:spPr>
          <a:xfrm>
            <a:off x="7364500" y="6139602"/>
            <a:ext cx="1805400" cy="7986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44" name="Google Shape;144;p20"/>
          <p:cNvPicPr preferRelativeResize="0"/>
          <p:nvPr/>
        </p:nvPicPr>
        <p:blipFill>
          <a:blip r:embed="rId2">
            <a:alphaModFix/>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type="title">
  <p:cSld name="TITLE">
    <p:bg>
      <p:bgPr>
        <a:solidFill>
          <a:srgbClr val="174168"/>
        </a:solidFill>
      </p:bgPr>
    </p:bg>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507374"/>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685800" y="1197627"/>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3" name="Google Shape;23;p3"/>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pic>
        <p:nvPicPr>
          <p:cNvPr id="24" name="Google Shape;24;p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_1">
    <p:spTree>
      <p:nvGrpSpPr>
        <p:cNvPr id="145" name="Shape 145"/>
        <p:cNvGrpSpPr/>
        <p:nvPr/>
      </p:nvGrpSpPr>
      <p:grpSpPr>
        <a:xfrm>
          <a:off x="0" y="0"/>
          <a:ext cx="0" cy="0"/>
          <a:chOff x="0" y="0"/>
          <a:chExt cx="0" cy="0"/>
        </a:xfrm>
      </p:grpSpPr>
      <p:sp>
        <p:nvSpPr>
          <p:cNvPr id="146" name="Google Shape;146;p21"/>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21"/>
          <p:cNvSpPr/>
          <p:nvPr>
            <p:ph idx="2" type="pic"/>
          </p:nvPr>
        </p:nvSpPr>
        <p:spPr>
          <a:xfrm>
            <a:off x="0" y="0"/>
            <a:ext cx="9144000" cy="6175800"/>
          </a:xfrm>
          <a:prstGeom prst="rect">
            <a:avLst/>
          </a:prstGeom>
          <a:noFill/>
          <a:ln>
            <a:noFill/>
          </a:ln>
        </p:spPr>
      </p:sp>
      <p:sp>
        <p:nvSpPr>
          <p:cNvPr id="148" name="Google Shape;148;p21"/>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49" name="Google Shape;149;p21"/>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50" name="Google Shape;150;p21"/>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_1_1">
    <p:spTree>
      <p:nvGrpSpPr>
        <p:cNvPr id="151" name="Shape 151"/>
        <p:cNvGrpSpPr/>
        <p:nvPr/>
      </p:nvGrpSpPr>
      <p:grpSpPr>
        <a:xfrm>
          <a:off x="0" y="0"/>
          <a:ext cx="0" cy="0"/>
          <a:chOff x="0" y="0"/>
          <a:chExt cx="0" cy="0"/>
        </a:xfrm>
      </p:grpSpPr>
      <p:sp>
        <p:nvSpPr>
          <p:cNvPr id="152" name="Google Shape;152;p22"/>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22"/>
          <p:cNvSpPr/>
          <p:nvPr>
            <p:ph idx="2" type="pic"/>
          </p:nvPr>
        </p:nvSpPr>
        <p:spPr>
          <a:xfrm>
            <a:off x="0" y="934500"/>
            <a:ext cx="9144000" cy="5241300"/>
          </a:xfrm>
          <a:prstGeom prst="rect">
            <a:avLst/>
          </a:prstGeom>
          <a:noFill/>
          <a:ln>
            <a:noFill/>
          </a:ln>
        </p:spPr>
      </p:sp>
      <p:sp>
        <p:nvSpPr>
          <p:cNvPr id="154" name="Google Shape;154;p22"/>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55" name="Google Shape;155;p22"/>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56" name="Google Shape;156;p22"/>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7" name="Shape 157"/>
        <p:cNvGrpSpPr/>
        <p:nvPr/>
      </p:nvGrpSpPr>
      <p:grpSpPr>
        <a:xfrm>
          <a:off x="0" y="0"/>
          <a:ext cx="0" cy="0"/>
          <a:chOff x="0" y="0"/>
          <a:chExt cx="0" cy="0"/>
        </a:xfrm>
      </p:grpSpPr>
      <p:sp>
        <p:nvSpPr>
          <p:cNvPr id="158" name="Google Shape;158;p2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9" name="Google Shape;159;p2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0" name="Google Shape;160;p2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1" name="Shape 161"/>
        <p:cNvGrpSpPr/>
        <p:nvPr/>
      </p:nvGrpSpPr>
      <p:grpSpPr>
        <a:xfrm>
          <a:off x="0" y="0"/>
          <a:ext cx="0" cy="0"/>
          <a:chOff x="0" y="0"/>
          <a:chExt cx="0" cy="0"/>
        </a:xfrm>
      </p:grpSpPr>
      <p:sp>
        <p:nvSpPr>
          <p:cNvPr id="162" name="Google Shape;162;p24"/>
          <p:cNvSpPr txBox="1"/>
          <p:nvPr>
            <p:ph type="title"/>
          </p:nvPr>
        </p:nvSpPr>
        <p:spPr>
          <a:xfrm>
            <a:off x="946404" y="217984"/>
            <a:ext cx="7269600" cy="816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3A63"/>
              </a:buClr>
              <a:buSzPts val="4000"/>
              <a:buFont typeface="Trebuchet MS"/>
              <a:buNone/>
              <a:defRPr>
                <a:solidFill>
                  <a:srgbClr val="003A6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3" name="Google Shape;163;p24"/>
          <p:cNvSpPr txBox="1"/>
          <p:nvPr>
            <p:ph idx="1" type="body"/>
          </p:nvPr>
        </p:nvSpPr>
        <p:spPr>
          <a:xfrm>
            <a:off x="946404" y="1209963"/>
            <a:ext cx="6830700" cy="4822500"/>
          </a:xfrm>
          <a:prstGeom prst="rect">
            <a:avLst/>
          </a:prstGeom>
          <a:noFill/>
          <a:ln>
            <a:noFill/>
          </a:ln>
        </p:spPr>
        <p:txBody>
          <a:bodyPr anchorCtr="0" anchor="t" bIns="45700" lIns="91425" spcFirstLastPara="1" rIns="91425" wrap="square" tIns="45700">
            <a:normAutofit/>
          </a:bodyPr>
          <a:lstStyle>
            <a:lvl1pPr indent="-365760" lvl="0" marL="457200" rtl="0" algn="l">
              <a:lnSpc>
                <a:spcPct val="95000"/>
              </a:lnSpc>
              <a:spcBef>
                <a:spcPts val="1400"/>
              </a:spcBef>
              <a:spcAft>
                <a:spcPts val="0"/>
              </a:spcAft>
              <a:buSzPts val="2160"/>
              <a:buChar char="•"/>
              <a:defRPr>
                <a:solidFill>
                  <a:srgbClr val="003A63"/>
                </a:solidFill>
              </a:defRPr>
            </a:lvl1pPr>
            <a:lvl2pPr indent="-330200" lvl="1" marL="914400" rtl="0" algn="l">
              <a:lnSpc>
                <a:spcPct val="90000"/>
              </a:lnSpc>
              <a:spcBef>
                <a:spcPts val="300"/>
              </a:spcBef>
              <a:spcAft>
                <a:spcPts val="0"/>
              </a:spcAft>
              <a:buSzPts val="1600"/>
              <a:buChar char="•"/>
              <a:defRPr>
                <a:solidFill>
                  <a:srgbClr val="003A63"/>
                </a:solidFill>
              </a:defRPr>
            </a:lvl2pPr>
            <a:lvl3pPr indent="-317500" lvl="2" marL="1371600" rtl="0" algn="l">
              <a:lnSpc>
                <a:spcPct val="90000"/>
              </a:lnSpc>
              <a:spcBef>
                <a:spcPts val="300"/>
              </a:spcBef>
              <a:spcAft>
                <a:spcPts val="0"/>
              </a:spcAft>
              <a:buSzPts val="1400"/>
              <a:buChar char="•"/>
              <a:defRPr>
                <a:solidFill>
                  <a:srgbClr val="003A63"/>
                </a:solidFill>
              </a:defRPr>
            </a:lvl3pPr>
            <a:lvl4pPr indent="-317500" lvl="3" marL="1828800" rtl="0" algn="l">
              <a:lnSpc>
                <a:spcPct val="90000"/>
              </a:lnSpc>
              <a:spcBef>
                <a:spcPts val="300"/>
              </a:spcBef>
              <a:spcAft>
                <a:spcPts val="0"/>
              </a:spcAft>
              <a:buSzPts val="1400"/>
              <a:buChar char="•"/>
              <a:defRPr>
                <a:solidFill>
                  <a:srgbClr val="003A63"/>
                </a:solidFill>
              </a:defRPr>
            </a:lvl4pPr>
            <a:lvl5pPr indent="-317500" lvl="4" marL="2286000" rtl="0" algn="l">
              <a:lnSpc>
                <a:spcPct val="90000"/>
              </a:lnSpc>
              <a:spcBef>
                <a:spcPts val="300"/>
              </a:spcBef>
              <a:spcAft>
                <a:spcPts val="0"/>
              </a:spcAft>
              <a:buSzPts val="1400"/>
              <a:buChar char="•"/>
              <a:defRPr>
                <a:solidFill>
                  <a:srgbClr val="003A63"/>
                </a:solidFill>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64" name="Google Shape;164;p24"/>
          <p:cNvSpPr txBox="1"/>
          <p:nvPr>
            <p:ph idx="10" type="dt"/>
          </p:nvPr>
        </p:nvSpPr>
        <p:spPr>
          <a:xfrm rot="-5400000">
            <a:off x="7831634" y="1044300"/>
            <a:ext cx="19047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5" name="Google Shape;165;p24"/>
          <p:cNvSpPr txBox="1"/>
          <p:nvPr>
            <p:ph idx="11" type="ftr"/>
          </p:nvPr>
        </p:nvSpPr>
        <p:spPr>
          <a:xfrm rot="-5400000">
            <a:off x="6993433" y="4092300"/>
            <a:ext cx="35811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6" name="Google Shape;166;p24"/>
          <p:cNvSpPr txBox="1"/>
          <p:nvPr>
            <p:ph idx="12" type="sldNum"/>
          </p:nvPr>
        </p:nvSpPr>
        <p:spPr>
          <a:xfrm>
            <a:off x="8441055" y="6172201"/>
            <a:ext cx="685800" cy="593700"/>
          </a:xfrm>
          <a:prstGeom prst="rect">
            <a:avLst/>
          </a:prstGeom>
          <a:noFill/>
          <a:ln>
            <a:noFill/>
          </a:ln>
        </p:spPr>
        <p:txBody>
          <a:bodyPr anchorCtr="0" anchor="ctr" bIns="45700" lIns="27425" spcFirstLastPara="1" rIns="27425" wrap="square" tIns="45700">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table&#10;&#10;Description automatically generated" id="167" name="Google Shape;167;p24"/>
          <p:cNvPicPr preferRelativeResize="0"/>
          <p:nvPr/>
        </p:nvPicPr>
        <p:blipFill rotWithShape="1">
          <a:blip r:embed="rId2">
            <a:alphaModFix/>
          </a:blip>
          <a:srcRect b="0" l="0" r="0" t="0"/>
          <a:stretch/>
        </p:blipFill>
        <p:spPr>
          <a:xfrm>
            <a:off x="1851891" y="6163302"/>
            <a:ext cx="4080163" cy="52102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174" name="Shape 174"/>
        <p:cNvGrpSpPr/>
        <p:nvPr/>
      </p:nvGrpSpPr>
      <p:grpSpPr>
        <a:xfrm>
          <a:off x="0" y="0"/>
          <a:ext cx="0" cy="0"/>
          <a:chOff x="0" y="0"/>
          <a:chExt cx="0" cy="0"/>
        </a:xfrm>
      </p:grpSpPr>
      <p:sp>
        <p:nvSpPr>
          <p:cNvPr id="175" name="Google Shape;175;p26"/>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26"/>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7" name="Google Shape;177;p26"/>
          <p:cNvSpPr txBox="1"/>
          <p:nvPr>
            <p:ph type="ctrTitle"/>
          </p:nvPr>
        </p:nvSpPr>
        <p:spPr>
          <a:xfrm>
            <a:off x="685800" y="509969"/>
            <a:ext cx="64986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8" name="Google Shape;178;p2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79" name="Google Shape;179;p26"/>
          <p:cNvPicPr preferRelativeResize="0"/>
          <p:nvPr/>
        </p:nvPicPr>
        <p:blipFill rotWithShape="1">
          <a:blip r:embed="rId2">
            <a:alphaModFix/>
          </a:blip>
          <a:srcRect b="0" l="0" r="0" t="0"/>
          <a:stretch/>
        </p:blipFill>
        <p:spPr>
          <a:xfrm>
            <a:off x="7110880" y="289611"/>
            <a:ext cx="1411886" cy="685012"/>
          </a:xfrm>
          <a:prstGeom prst="rect">
            <a:avLst/>
          </a:prstGeom>
          <a:noFill/>
          <a:ln>
            <a:noFill/>
          </a:ln>
        </p:spPr>
      </p:pic>
      <p:pic>
        <p:nvPicPr>
          <p:cNvPr id="180" name="Google Shape;180;p26"/>
          <p:cNvPicPr preferRelativeResize="0"/>
          <p:nvPr/>
        </p:nvPicPr>
        <p:blipFill rotWithShape="1">
          <a:blip r:embed="rId3">
            <a:alphaModFix/>
          </a:blip>
          <a:srcRect b="0" l="0" r="0" t="0"/>
          <a:stretch/>
        </p:blipFill>
        <p:spPr>
          <a:xfrm>
            <a:off x="7184315" y="1233246"/>
            <a:ext cx="1268058" cy="317015"/>
          </a:xfrm>
          <a:prstGeom prst="rect">
            <a:avLst/>
          </a:prstGeom>
          <a:noFill/>
          <a:ln>
            <a:noFill/>
          </a:ln>
        </p:spPr>
      </p:pic>
      <p:sp>
        <p:nvSpPr>
          <p:cNvPr id="181" name="Google Shape;181;p2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type="title">
  <p:cSld name="TITLE">
    <p:bg>
      <p:bgPr>
        <a:solidFill>
          <a:srgbClr val="174168"/>
        </a:solidFill>
      </p:bgPr>
    </p:bg>
    <p:spTree>
      <p:nvGrpSpPr>
        <p:cNvPr id="182" name="Shape 182"/>
        <p:cNvGrpSpPr/>
        <p:nvPr/>
      </p:nvGrpSpPr>
      <p:grpSpPr>
        <a:xfrm>
          <a:off x="0" y="0"/>
          <a:ext cx="0" cy="0"/>
          <a:chOff x="0" y="0"/>
          <a:chExt cx="0" cy="0"/>
        </a:xfrm>
      </p:grpSpPr>
      <p:sp>
        <p:nvSpPr>
          <p:cNvPr id="183" name="Google Shape;183;p27"/>
          <p:cNvSpPr txBox="1"/>
          <p:nvPr>
            <p:ph type="ctrTitle"/>
          </p:nvPr>
        </p:nvSpPr>
        <p:spPr>
          <a:xfrm>
            <a:off x="685800" y="507374"/>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4" name="Google Shape;184;p27"/>
          <p:cNvSpPr txBox="1"/>
          <p:nvPr>
            <p:ph idx="1" type="subTitle"/>
          </p:nvPr>
        </p:nvSpPr>
        <p:spPr>
          <a:xfrm>
            <a:off x="685800" y="1197627"/>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85" name="Google Shape;185;p2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86" name="Google Shape;186;p27"/>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pic>
        <p:nvPicPr>
          <p:cNvPr id="187" name="Google Shape;187;p27"/>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p:cSld name="Patient Engages with Health Care System">
    <p:bg>
      <p:bgPr>
        <a:solidFill>
          <a:srgbClr val="205D84"/>
        </a:solidFill>
      </p:bgPr>
    </p:bg>
    <p:spTree>
      <p:nvGrpSpPr>
        <p:cNvPr id="188" name="Shape 188"/>
        <p:cNvGrpSpPr/>
        <p:nvPr/>
      </p:nvGrpSpPr>
      <p:grpSpPr>
        <a:xfrm>
          <a:off x="0" y="0"/>
          <a:ext cx="0" cy="0"/>
          <a:chOff x="0" y="0"/>
          <a:chExt cx="0" cy="0"/>
        </a:xfrm>
      </p:grpSpPr>
      <p:pic>
        <p:nvPicPr>
          <p:cNvPr id="189" name="Google Shape;189;p28"/>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190" name="Google Shape;190;p28"/>
          <p:cNvSpPr txBox="1"/>
          <p:nvPr>
            <p:ph type="ctrTitle"/>
          </p:nvPr>
        </p:nvSpPr>
        <p:spPr>
          <a:xfrm>
            <a:off x="685800" y="507367"/>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 name="Google Shape;191;p28"/>
          <p:cNvSpPr txBox="1"/>
          <p:nvPr>
            <p:ph idx="1" type="subTitle"/>
          </p:nvPr>
        </p:nvSpPr>
        <p:spPr>
          <a:xfrm>
            <a:off x="685800" y="1197620"/>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92" name="Google Shape;192;p2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193" name="Google Shape;193;p28"/>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194" name="Google Shape;194;p28"/>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p:cSld name="Information Gathering">
    <p:bg>
      <p:bgPr>
        <a:solidFill>
          <a:srgbClr val="E7AE30"/>
        </a:solidFill>
      </p:bgPr>
    </p:bg>
    <p:spTree>
      <p:nvGrpSpPr>
        <p:cNvPr id="195" name="Shape 195"/>
        <p:cNvGrpSpPr/>
        <p:nvPr/>
      </p:nvGrpSpPr>
      <p:grpSpPr>
        <a:xfrm>
          <a:off x="0" y="0"/>
          <a:ext cx="0" cy="0"/>
          <a:chOff x="0" y="0"/>
          <a:chExt cx="0" cy="0"/>
        </a:xfrm>
      </p:grpSpPr>
      <p:pic>
        <p:nvPicPr>
          <p:cNvPr id="196" name="Google Shape;196;p29"/>
          <p:cNvPicPr preferRelativeResize="0"/>
          <p:nvPr/>
        </p:nvPicPr>
        <p:blipFill rotWithShape="1">
          <a:blip r:embed="rId2">
            <a:alphaModFix/>
          </a:blip>
          <a:srcRect b="0" l="0" r="0" t="0"/>
          <a:stretch/>
        </p:blipFill>
        <p:spPr>
          <a:xfrm>
            <a:off x="-211873" y="3735499"/>
            <a:ext cx="7543798" cy="2603350"/>
          </a:xfrm>
          <a:prstGeom prst="rect">
            <a:avLst/>
          </a:prstGeom>
          <a:noFill/>
          <a:ln>
            <a:noFill/>
          </a:ln>
        </p:spPr>
      </p:pic>
      <p:sp>
        <p:nvSpPr>
          <p:cNvPr id="197" name="Google Shape;197;p29"/>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8" name="Google Shape;198;p29"/>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rgbClr val="123F67"/>
                </a:solidFill>
              </a:defRPr>
            </a:lvl1pPr>
            <a:lvl2pPr lvl="1" rtl="0"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rtl="0"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rtl="0" algn="l">
              <a:lnSpc>
                <a:spcPct val="90000"/>
              </a:lnSpc>
              <a:spcBef>
                <a:spcPts val="500"/>
              </a:spcBef>
              <a:spcAft>
                <a:spcPts val="0"/>
              </a:spcAft>
              <a:buClr>
                <a:srgbClr val="997A48"/>
              </a:buClr>
              <a:buSzPts val="1600"/>
              <a:buFont typeface="Arial"/>
              <a:buChar char="•"/>
              <a:defRPr sz="1600">
                <a:solidFill>
                  <a:srgbClr val="123F67"/>
                </a:solidFill>
              </a:defRPr>
            </a:lvl4pPr>
            <a:lvl5pPr lvl="4" rtl="0" algn="l">
              <a:lnSpc>
                <a:spcPct val="90000"/>
              </a:lnSpc>
              <a:spcBef>
                <a:spcPts val="500"/>
              </a:spcBef>
              <a:spcAft>
                <a:spcPts val="0"/>
              </a:spcAft>
              <a:buClr>
                <a:srgbClr val="997A48"/>
              </a:buClr>
              <a:buSzPts val="1600"/>
              <a:buFont typeface="Arial"/>
              <a:buChar char="•"/>
              <a:defRPr sz="1600">
                <a:solidFill>
                  <a:srgbClr val="123F67"/>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99" name="Google Shape;199;p2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00" name="Google Shape;200;p29"/>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01" name="Google Shape;201;p29"/>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p:cSld name="Information Integration &amp; Interpretation">
    <p:bg>
      <p:bgPr>
        <a:solidFill>
          <a:srgbClr val="D49E31"/>
        </a:solidFill>
      </p:bgPr>
    </p:bg>
    <p:spTree>
      <p:nvGrpSpPr>
        <p:cNvPr id="202" name="Shape 202"/>
        <p:cNvGrpSpPr/>
        <p:nvPr/>
      </p:nvGrpSpPr>
      <p:grpSpPr>
        <a:xfrm>
          <a:off x="0" y="0"/>
          <a:ext cx="0" cy="0"/>
          <a:chOff x="0" y="0"/>
          <a:chExt cx="0" cy="0"/>
        </a:xfrm>
      </p:grpSpPr>
      <p:pic>
        <p:nvPicPr>
          <p:cNvPr id="203" name="Google Shape;203;p30"/>
          <p:cNvPicPr preferRelativeResize="0"/>
          <p:nvPr/>
        </p:nvPicPr>
        <p:blipFill rotWithShape="1">
          <a:blip r:embed="rId2">
            <a:alphaModFix/>
          </a:blip>
          <a:srcRect b="0" l="0" r="0" t="0"/>
          <a:stretch/>
        </p:blipFill>
        <p:spPr>
          <a:xfrm>
            <a:off x="-211873" y="3734649"/>
            <a:ext cx="7543798" cy="2603350"/>
          </a:xfrm>
          <a:prstGeom prst="rect">
            <a:avLst/>
          </a:prstGeom>
          <a:noFill/>
          <a:ln>
            <a:noFill/>
          </a:ln>
        </p:spPr>
      </p:pic>
      <p:sp>
        <p:nvSpPr>
          <p:cNvPr id="204" name="Google Shape;204;p30"/>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5" name="Google Shape;205;p30"/>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rgbClr val="123F67"/>
                </a:solidFill>
              </a:defRPr>
            </a:lvl1pPr>
            <a:lvl2pPr lvl="1" rtl="0"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rtl="0"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rtl="0" algn="l">
              <a:lnSpc>
                <a:spcPct val="90000"/>
              </a:lnSpc>
              <a:spcBef>
                <a:spcPts val="500"/>
              </a:spcBef>
              <a:spcAft>
                <a:spcPts val="0"/>
              </a:spcAft>
              <a:buClr>
                <a:srgbClr val="997A48"/>
              </a:buClr>
              <a:buSzPts val="1600"/>
              <a:buFont typeface="Arial"/>
              <a:buChar char="•"/>
              <a:defRPr sz="1600">
                <a:solidFill>
                  <a:srgbClr val="123F67"/>
                </a:solidFill>
              </a:defRPr>
            </a:lvl4pPr>
            <a:lvl5pPr lvl="4" rtl="0" algn="l">
              <a:lnSpc>
                <a:spcPct val="90000"/>
              </a:lnSpc>
              <a:spcBef>
                <a:spcPts val="500"/>
              </a:spcBef>
              <a:spcAft>
                <a:spcPts val="0"/>
              </a:spcAft>
              <a:buClr>
                <a:srgbClr val="997A48"/>
              </a:buClr>
              <a:buSzPts val="1600"/>
              <a:buFont typeface="Arial"/>
              <a:buChar char="•"/>
              <a:defRPr sz="1600">
                <a:solidFill>
                  <a:srgbClr val="123F67"/>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06" name="Google Shape;206;p3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07" name="Google Shape;207;p30"/>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08" name="Google Shape;208;p30"/>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p:cSld name="Working Diagnosis">
    <p:bg>
      <p:bgPr>
        <a:solidFill>
          <a:srgbClr val="C08B3F"/>
        </a:solidFill>
      </p:bgPr>
    </p:bg>
    <p:spTree>
      <p:nvGrpSpPr>
        <p:cNvPr id="209" name="Shape 209"/>
        <p:cNvGrpSpPr/>
        <p:nvPr/>
      </p:nvGrpSpPr>
      <p:grpSpPr>
        <a:xfrm>
          <a:off x="0" y="0"/>
          <a:ext cx="0" cy="0"/>
          <a:chOff x="0" y="0"/>
          <a:chExt cx="0" cy="0"/>
        </a:xfrm>
      </p:grpSpPr>
      <p:pic>
        <p:nvPicPr>
          <p:cNvPr id="210" name="Google Shape;210;p31"/>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211" name="Google Shape;211;p31"/>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2" name="Google Shape;212;p31"/>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123F67"/>
              </a:buClr>
              <a:buSzPts val="2400"/>
              <a:buFont typeface="Arial"/>
              <a:buChar char="•"/>
              <a:defRPr sz="2400">
                <a:solidFill>
                  <a:schemeClr val="lt1"/>
                </a:solidFill>
              </a:defRPr>
            </a:lvl1pPr>
            <a:lvl2pPr lvl="1" rtl="0"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rtl="0"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rtl="0" algn="l">
              <a:lnSpc>
                <a:spcPct val="90000"/>
              </a:lnSpc>
              <a:spcBef>
                <a:spcPts val="500"/>
              </a:spcBef>
              <a:spcAft>
                <a:spcPts val="0"/>
              </a:spcAft>
              <a:buClr>
                <a:srgbClr val="123F67"/>
              </a:buClr>
              <a:buSzPts val="1600"/>
              <a:buFont typeface="Arial"/>
              <a:buChar char="•"/>
              <a:defRPr sz="1600">
                <a:solidFill>
                  <a:schemeClr val="lt1"/>
                </a:solidFill>
              </a:defRPr>
            </a:lvl4pPr>
            <a:lvl5pPr lvl="4" rtl="0" algn="l">
              <a:lnSpc>
                <a:spcPct val="90000"/>
              </a:lnSpc>
              <a:spcBef>
                <a:spcPts val="500"/>
              </a:spcBef>
              <a:spcAft>
                <a:spcPts val="0"/>
              </a:spcAft>
              <a:buClr>
                <a:srgbClr val="123F67"/>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13" name="Google Shape;213;p3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14" name="Google Shape;214;p31"/>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15" name="Google Shape;215;p31"/>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p:cSld name="Patient Engages with Health Care System">
    <p:bg>
      <p:bgPr>
        <a:solidFill>
          <a:srgbClr val="205D84"/>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27" name="Google Shape;27;p4"/>
          <p:cNvSpPr txBox="1"/>
          <p:nvPr>
            <p:ph type="ctrTitle"/>
          </p:nvPr>
        </p:nvSpPr>
        <p:spPr>
          <a:xfrm>
            <a:off x="685800" y="507367"/>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685800" y="1197620"/>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0" name="Google Shape;30;p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1" name="Google Shape;31;p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p:cSld name="Has Sufficient Information Been Collected?">
    <p:bg>
      <p:bgPr>
        <a:solidFill>
          <a:srgbClr val="174168"/>
        </a:solidFill>
      </p:bgPr>
    </p:bg>
    <p:spTree>
      <p:nvGrpSpPr>
        <p:cNvPr id="216" name="Shape 216"/>
        <p:cNvGrpSpPr/>
        <p:nvPr/>
      </p:nvGrpSpPr>
      <p:grpSpPr>
        <a:xfrm>
          <a:off x="0" y="0"/>
          <a:ext cx="0" cy="0"/>
          <a:chOff x="0" y="0"/>
          <a:chExt cx="0" cy="0"/>
        </a:xfrm>
      </p:grpSpPr>
      <p:pic>
        <p:nvPicPr>
          <p:cNvPr id="217" name="Google Shape;217;p32"/>
          <p:cNvPicPr preferRelativeResize="0"/>
          <p:nvPr/>
        </p:nvPicPr>
        <p:blipFill rotWithShape="1">
          <a:blip r:embed="rId2">
            <a:alphaModFix/>
          </a:blip>
          <a:srcRect b="0" l="0" r="0" t="0"/>
          <a:stretch/>
        </p:blipFill>
        <p:spPr>
          <a:xfrm>
            <a:off x="-234470" y="3720013"/>
            <a:ext cx="7577473" cy="2613690"/>
          </a:xfrm>
          <a:prstGeom prst="rect">
            <a:avLst/>
          </a:prstGeom>
          <a:noFill/>
          <a:ln>
            <a:noFill/>
          </a:ln>
        </p:spPr>
      </p:pic>
      <p:sp>
        <p:nvSpPr>
          <p:cNvPr id="218" name="Google Shape;218;p32"/>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9" name="Google Shape;219;p32"/>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20" name="Google Shape;220;p3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21" name="Google Shape;221;p32"/>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22" name="Google Shape;222;p3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p:cSld name="Clinical History &amp; Interview">
    <p:bg>
      <p:bgPr>
        <a:solidFill>
          <a:srgbClr val="74235F"/>
        </a:solidFill>
      </p:bgPr>
    </p:bg>
    <p:spTree>
      <p:nvGrpSpPr>
        <p:cNvPr id="223" name="Shape 223"/>
        <p:cNvGrpSpPr/>
        <p:nvPr/>
      </p:nvGrpSpPr>
      <p:grpSpPr>
        <a:xfrm>
          <a:off x="0" y="0"/>
          <a:ext cx="0" cy="0"/>
          <a:chOff x="0" y="0"/>
          <a:chExt cx="0" cy="0"/>
        </a:xfrm>
      </p:grpSpPr>
      <p:pic>
        <p:nvPicPr>
          <p:cNvPr id="224" name="Google Shape;224;p33"/>
          <p:cNvPicPr preferRelativeResize="0"/>
          <p:nvPr/>
        </p:nvPicPr>
        <p:blipFill rotWithShape="1">
          <a:blip r:embed="rId2">
            <a:alphaModFix/>
          </a:blip>
          <a:srcRect b="0" l="0" r="0" t="0"/>
          <a:stretch/>
        </p:blipFill>
        <p:spPr>
          <a:xfrm>
            <a:off x="-211870" y="3726802"/>
            <a:ext cx="7543796" cy="2598378"/>
          </a:xfrm>
          <a:prstGeom prst="rect">
            <a:avLst/>
          </a:prstGeom>
          <a:noFill/>
          <a:ln>
            <a:noFill/>
          </a:ln>
        </p:spPr>
      </p:pic>
      <p:sp>
        <p:nvSpPr>
          <p:cNvPr id="225" name="Google Shape;225;p33"/>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6" name="Google Shape;226;p33"/>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27" name="Google Shape;227;p3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28" name="Google Shape;228;p33"/>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29" name="Google Shape;229;p33"/>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p:cSld name="Physical Exam">
    <p:bg>
      <p:bgPr>
        <a:solidFill>
          <a:srgbClr val="892E71"/>
        </a:solidFill>
      </p:bgPr>
    </p:bg>
    <p:spTree>
      <p:nvGrpSpPr>
        <p:cNvPr id="230" name="Shape 230"/>
        <p:cNvGrpSpPr/>
        <p:nvPr/>
      </p:nvGrpSpPr>
      <p:grpSpPr>
        <a:xfrm>
          <a:off x="0" y="0"/>
          <a:ext cx="0" cy="0"/>
          <a:chOff x="0" y="0"/>
          <a:chExt cx="0" cy="0"/>
        </a:xfrm>
      </p:grpSpPr>
      <p:pic>
        <p:nvPicPr>
          <p:cNvPr id="231" name="Google Shape;231;p34"/>
          <p:cNvPicPr preferRelativeResize="0"/>
          <p:nvPr/>
        </p:nvPicPr>
        <p:blipFill rotWithShape="1">
          <a:blip r:embed="rId2">
            <a:alphaModFix/>
          </a:blip>
          <a:srcRect b="0" l="0" r="0" t="0"/>
          <a:stretch/>
        </p:blipFill>
        <p:spPr>
          <a:xfrm>
            <a:off x="-211873" y="3729589"/>
            <a:ext cx="7543975" cy="2598439"/>
          </a:xfrm>
          <a:prstGeom prst="rect">
            <a:avLst/>
          </a:prstGeom>
          <a:noFill/>
          <a:ln>
            <a:noFill/>
          </a:ln>
        </p:spPr>
      </p:pic>
      <p:sp>
        <p:nvSpPr>
          <p:cNvPr id="232" name="Google Shape;232;p34"/>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3" name="Google Shape;233;p34"/>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34" name="Google Shape;234;p3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35" name="Google Shape;235;p34"/>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36" name="Google Shape;236;p3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p:cSld name="Referral &amp; Consultation">
    <p:bg>
      <p:bgPr>
        <a:solidFill>
          <a:srgbClr val="973272"/>
        </a:solidFill>
      </p:bgPr>
    </p:bg>
    <p:spTree>
      <p:nvGrpSpPr>
        <p:cNvPr id="237" name="Shape 237"/>
        <p:cNvGrpSpPr/>
        <p:nvPr/>
      </p:nvGrpSpPr>
      <p:grpSpPr>
        <a:xfrm>
          <a:off x="0" y="0"/>
          <a:ext cx="0" cy="0"/>
          <a:chOff x="0" y="0"/>
          <a:chExt cx="0" cy="0"/>
        </a:xfrm>
      </p:grpSpPr>
      <p:pic>
        <p:nvPicPr>
          <p:cNvPr id="238" name="Google Shape;238;p35"/>
          <p:cNvPicPr preferRelativeResize="0"/>
          <p:nvPr/>
        </p:nvPicPr>
        <p:blipFill rotWithShape="1">
          <a:blip r:embed="rId2">
            <a:alphaModFix/>
          </a:blip>
          <a:srcRect b="0" l="0" r="0" t="0"/>
          <a:stretch/>
        </p:blipFill>
        <p:spPr>
          <a:xfrm>
            <a:off x="-211873" y="3734649"/>
            <a:ext cx="7543801" cy="2598379"/>
          </a:xfrm>
          <a:prstGeom prst="rect">
            <a:avLst/>
          </a:prstGeom>
          <a:noFill/>
          <a:ln>
            <a:noFill/>
          </a:ln>
        </p:spPr>
      </p:pic>
      <p:sp>
        <p:nvSpPr>
          <p:cNvPr id="239" name="Google Shape;239;p3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0" name="Google Shape;240;p3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41" name="Google Shape;241;p3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42" name="Google Shape;242;p35"/>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43" name="Google Shape;243;p3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p:cSld name="Diagnostic Testing">
    <p:bg>
      <p:bgPr>
        <a:solidFill>
          <a:srgbClr val="661F57"/>
        </a:solidFill>
      </p:bgPr>
    </p:bg>
    <p:spTree>
      <p:nvGrpSpPr>
        <p:cNvPr id="244" name="Shape 244"/>
        <p:cNvGrpSpPr/>
        <p:nvPr/>
      </p:nvGrpSpPr>
      <p:grpSpPr>
        <a:xfrm>
          <a:off x="0" y="0"/>
          <a:ext cx="0" cy="0"/>
          <a:chOff x="0" y="0"/>
          <a:chExt cx="0" cy="0"/>
        </a:xfrm>
      </p:grpSpPr>
      <p:pic>
        <p:nvPicPr>
          <p:cNvPr id="245" name="Google Shape;245;p36"/>
          <p:cNvPicPr preferRelativeResize="0"/>
          <p:nvPr/>
        </p:nvPicPr>
        <p:blipFill rotWithShape="1">
          <a:blip r:embed="rId2">
            <a:alphaModFix/>
          </a:blip>
          <a:srcRect b="0" l="0" r="0" t="0"/>
          <a:stretch/>
        </p:blipFill>
        <p:spPr>
          <a:xfrm>
            <a:off x="-211872" y="3737114"/>
            <a:ext cx="7543798" cy="2599652"/>
          </a:xfrm>
          <a:prstGeom prst="rect">
            <a:avLst/>
          </a:prstGeom>
          <a:noFill/>
          <a:ln>
            <a:noFill/>
          </a:ln>
        </p:spPr>
      </p:pic>
      <p:sp>
        <p:nvSpPr>
          <p:cNvPr id="246" name="Google Shape;246;p36"/>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7" name="Google Shape;247;p36"/>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48" name="Google Shape;248;p3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49" name="Google Shape;249;p36"/>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50" name="Google Shape;250;p3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p:cSld name="Communication of the Diagnosis">
    <p:bg>
      <p:bgPr>
        <a:solidFill>
          <a:srgbClr val="3997AF"/>
        </a:solidFill>
      </p:bgPr>
    </p:bg>
    <p:spTree>
      <p:nvGrpSpPr>
        <p:cNvPr id="251" name="Shape 251"/>
        <p:cNvGrpSpPr/>
        <p:nvPr/>
      </p:nvGrpSpPr>
      <p:grpSpPr>
        <a:xfrm>
          <a:off x="0" y="0"/>
          <a:ext cx="0" cy="0"/>
          <a:chOff x="0" y="0"/>
          <a:chExt cx="0" cy="0"/>
        </a:xfrm>
      </p:grpSpPr>
      <p:sp>
        <p:nvSpPr>
          <p:cNvPr id="252" name="Google Shape;252;p37"/>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3" name="Google Shape;253;p37"/>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123F67"/>
              </a:buClr>
              <a:buSzPts val="2400"/>
              <a:buFont typeface="Arial"/>
              <a:buChar char="•"/>
              <a:defRPr sz="2400">
                <a:solidFill>
                  <a:schemeClr val="lt1"/>
                </a:solidFill>
              </a:defRPr>
            </a:lvl1pPr>
            <a:lvl2pPr lvl="1" rtl="0"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rtl="0"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rtl="0" algn="l">
              <a:lnSpc>
                <a:spcPct val="90000"/>
              </a:lnSpc>
              <a:spcBef>
                <a:spcPts val="500"/>
              </a:spcBef>
              <a:spcAft>
                <a:spcPts val="0"/>
              </a:spcAft>
              <a:buClr>
                <a:srgbClr val="123F67"/>
              </a:buClr>
              <a:buSzPts val="1600"/>
              <a:buFont typeface="Arial"/>
              <a:buChar char="•"/>
              <a:defRPr sz="1600">
                <a:solidFill>
                  <a:schemeClr val="lt1"/>
                </a:solidFill>
              </a:defRPr>
            </a:lvl4pPr>
            <a:lvl5pPr lvl="4" rtl="0" algn="l">
              <a:lnSpc>
                <a:spcPct val="90000"/>
              </a:lnSpc>
              <a:spcBef>
                <a:spcPts val="500"/>
              </a:spcBef>
              <a:spcAft>
                <a:spcPts val="0"/>
              </a:spcAft>
              <a:buClr>
                <a:srgbClr val="123F67"/>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54" name="Google Shape;254;p3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55" name="Google Shape;255;p37"/>
          <p:cNvPicPr preferRelativeResize="0"/>
          <p:nvPr/>
        </p:nvPicPr>
        <p:blipFill rotWithShape="1">
          <a:blip r:embed="rId2">
            <a:alphaModFix/>
          </a:blip>
          <a:srcRect b="0" l="0" r="0" t="0"/>
          <a:stretch/>
        </p:blipFill>
        <p:spPr>
          <a:xfrm>
            <a:off x="-211872" y="3735499"/>
            <a:ext cx="7543798" cy="2599652"/>
          </a:xfrm>
          <a:prstGeom prst="rect">
            <a:avLst/>
          </a:prstGeom>
          <a:noFill/>
          <a:ln>
            <a:noFill/>
          </a:ln>
        </p:spPr>
      </p:pic>
      <p:pic>
        <p:nvPicPr>
          <p:cNvPr id="256" name="Google Shape;256;p37"/>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57" name="Google Shape;257;p37"/>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p:cSld name="Treatment">
    <p:bg>
      <p:bgPr>
        <a:solidFill>
          <a:srgbClr val="3FA5BC"/>
        </a:solidFill>
      </p:bgPr>
    </p:bg>
    <p:spTree>
      <p:nvGrpSpPr>
        <p:cNvPr id="258" name="Shape 258"/>
        <p:cNvGrpSpPr/>
        <p:nvPr/>
      </p:nvGrpSpPr>
      <p:grpSpPr>
        <a:xfrm>
          <a:off x="0" y="0"/>
          <a:ext cx="0" cy="0"/>
          <a:chOff x="0" y="0"/>
          <a:chExt cx="0" cy="0"/>
        </a:xfrm>
      </p:grpSpPr>
      <p:pic>
        <p:nvPicPr>
          <p:cNvPr id="259" name="Google Shape;259;p38"/>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260" name="Google Shape;260;p38"/>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1" name="Google Shape;261;p38"/>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123F67"/>
              </a:buClr>
              <a:buSzPts val="2400"/>
              <a:buFont typeface="Arial"/>
              <a:buChar char="•"/>
              <a:defRPr sz="2400">
                <a:solidFill>
                  <a:schemeClr val="lt1"/>
                </a:solidFill>
              </a:defRPr>
            </a:lvl1pPr>
            <a:lvl2pPr lvl="1" rtl="0"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rtl="0"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rtl="0" algn="l">
              <a:lnSpc>
                <a:spcPct val="90000"/>
              </a:lnSpc>
              <a:spcBef>
                <a:spcPts val="500"/>
              </a:spcBef>
              <a:spcAft>
                <a:spcPts val="0"/>
              </a:spcAft>
              <a:buClr>
                <a:srgbClr val="123F67"/>
              </a:buClr>
              <a:buSzPts val="1600"/>
              <a:buFont typeface="Arial"/>
              <a:buChar char="•"/>
              <a:defRPr sz="1600">
                <a:solidFill>
                  <a:schemeClr val="lt1"/>
                </a:solidFill>
              </a:defRPr>
            </a:lvl4pPr>
            <a:lvl5pPr lvl="4" rtl="0" algn="l">
              <a:lnSpc>
                <a:spcPct val="90000"/>
              </a:lnSpc>
              <a:spcBef>
                <a:spcPts val="500"/>
              </a:spcBef>
              <a:spcAft>
                <a:spcPts val="0"/>
              </a:spcAft>
              <a:buClr>
                <a:srgbClr val="123F67"/>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62" name="Google Shape;262;p3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63" name="Google Shape;263;p38"/>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64" name="Google Shape;264;p38"/>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p:cSld name="Outcomes">
    <p:bg>
      <p:bgPr>
        <a:solidFill>
          <a:srgbClr val="50C3DC"/>
        </a:solidFill>
      </p:bgPr>
    </p:bg>
    <p:spTree>
      <p:nvGrpSpPr>
        <p:cNvPr id="265" name="Shape 265"/>
        <p:cNvGrpSpPr/>
        <p:nvPr/>
      </p:nvGrpSpPr>
      <p:grpSpPr>
        <a:xfrm>
          <a:off x="0" y="0"/>
          <a:ext cx="0" cy="0"/>
          <a:chOff x="0" y="0"/>
          <a:chExt cx="0" cy="0"/>
        </a:xfrm>
      </p:grpSpPr>
      <p:pic>
        <p:nvPicPr>
          <p:cNvPr id="266" name="Google Shape;266;p39"/>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267" name="Google Shape;267;p39"/>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8" name="Google Shape;268;p39"/>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lt1"/>
              </a:buClr>
              <a:buSzPts val="2400"/>
              <a:buFont typeface="Arial"/>
              <a:buChar char="•"/>
              <a:defRPr sz="2400">
                <a:solidFill>
                  <a:srgbClr val="174168"/>
                </a:solidFill>
              </a:defRPr>
            </a:lvl1pPr>
            <a:lvl2pPr lvl="1" rtl="0" algn="l">
              <a:lnSpc>
                <a:spcPct val="90000"/>
              </a:lnSpc>
              <a:spcBef>
                <a:spcPts val="500"/>
              </a:spcBef>
              <a:spcAft>
                <a:spcPts val="0"/>
              </a:spcAft>
              <a:buClr>
                <a:schemeClr val="lt1"/>
              </a:buClr>
              <a:buSzPts val="2000"/>
              <a:buFont typeface="Noto Sans Symbols"/>
              <a:buChar char="▪"/>
              <a:defRPr sz="2000">
                <a:solidFill>
                  <a:srgbClr val="174168"/>
                </a:solidFill>
              </a:defRPr>
            </a:lvl2pPr>
            <a:lvl3pPr lvl="2" rtl="0" algn="l">
              <a:lnSpc>
                <a:spcPct val="90000"/>
              </a:lnSpc>
              <a:spcBef>
                <a:spcPts val="500"/>
              </a:spcBef>
              <a:spcAft>
                <a:spcPts val="0"/>
              </a:spcAft>
              <a:buClr>
                <a:schemeClr val="lt1"/>
              </a:buClr>
              <a:buSzPts val="1800"/>
              <a:buFont typeface="Noto Sans Symbols"/>
              <a:buChar char="⮚"/>
              <a:defRPr sz="1800">
                <a:solidFill>
                  <a:srgbClr val="174168"/>
                </a:solidFill>
              </a:defRPr>
            </a:lvl3pPr>
            <a:lvl4pPr lvl="3" rtl="0" algn="l">
              <a:lnSpc>
                <a:spcPct val="90000"/>
              </a:lnSpc>
              <a:spcBef>
                <a:spcPts val="500"/>
              </a:spcBef>
              <a:spcAft>
                <a:spcPts val="0"/>
              </a:spcAft>
              <a:buClr>
                <a:schemeClr val="lt1"/>
              </a:buClr>
              <a:buSzPts val="1600"/>
              <a:buFont typeface="Arial"/>
              <a:buChar char="•"/>
              <a:defRPr sz="1600">
                <a:solidFill>
                  <a:srgbClr val="174168"/>
                </a:solidFill>
              </a:defRPr>
            </a:lvl4pPr>
            <a:lvl5pPr lvl="4" rtl="0" algn="l">
              <a:lnSpc>
                <a:spcPct val="90000"/>
              </a:lnSpc>
              <a:spcBef>
                <a:spcPts val="500"/>
              </a:spcBef>
              <a:spcAft>
                <a:spcPts val="0"/>
              </a:spcAft>
              <a:buClr>
                <a:schemeClr val="lt1"/>
              </a:buClr>
              <a:buSzPts val="1600"/>
              <a:buFont typeface="Arial"/>
              <a:buChar char="•"/>
              <a:defRPr sz="1600">
                <a:solidFill>
                  <a:srgbClr val="174168"/>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69" name="Google Shape;269;p3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70" name="Google Shape;270;p39"/>
          <p:cNvPicPr preferRelativeResize="0"/>
          <p:nvPr/>
        </p:nvPicPr>
        <p:blipFill rotWithShape="1">
          <a:blip r:embed="rId3">
            <a:alphaModFix/>
          </a:blip>
          <a:srcRect b="12002" l="0" r="0" t="0"/>
          <a:stretch/>
        </p:blipFill>
        <p:spPr>
          <a:xfrm>
            <a:off x="7110880" y="289611"/>
            <a:ext cx="1882514" cy="803693"/>
          </a:xfrm>
          <a:prstGeom prst="rect">
            <a:avLst/>
          </a:prstGeom>
          <a:noFill/>
          <a:ln>
            <a:noFill/>
          </a:ln>
        </p:spPr>
      </p:pic>
      <p:sp>
        <p:nvSpPr>
          <p:cNvPr id="271" name="Google Shape;271;p39"/>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WHITE">
  <p:cSld name="Interior Slide - WHITE">
    <p:bg>
      <p:bgPr>
        <a:solidFill>
          <a:schemeClr val="lt1"/>
        </a:solidFill>
      </p:bgPr>
    </p:bg>
    <p:spTree>
      <p:nvGrpSpPr>
        <p:cNvPr id="272" name="Shape 272"/>
        <p:cNvGrpSpPr/>
        <p:nvPr/>
      </p:nvGrpSpPr>
      <p:grpSpPr>
        <a:xfrm>
          <a:off x="0" y="0"/>
          <a:ext cx="0" cy="0"/>
          <a:chOff x="0" y="0"/>
          <a:chExt cx="0" cy="0"/>
        </a:xfrm>
      </p:grpSpPr>
      <p:sp>
        <p:nvSpPr>
          <p:cNvPr id="273" name="Google Shape;273;p40"/>
          <p:cNvSpPr txBox="1"/>
          <p:nvPr>
            <p:ph type="ctrTitle"/>
          </p:nvPr>
        </p:nvSpPr>
        <p:spPr>
          <a:xfrm>
            <a:off x="685800" y="504256"/>
            <a:ext cx="6425100" cy="477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4" name="Google Shape;274;p40"/>
          <p:cNvSpPr txBox="1"/>
          <p:nvPr>
            <p:ph idx="1" type="subTitle"/>
          </p:nvPr>
        </p:nvSpPr>
        <p:spPr>
          <a:xfrm>
            <a:off x="685800" y="1194509"/>
            <a:ext cx="7772400" cy="4059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rgbClr val="174168"/>
                </a:solidFill>
              </a:defRPr>
            </a:lvl1pPr>
            <a:lvl2pPr lvl="1" rtl="0" algn="l">
              <a:lnSpc>
                <a:spcPct val="90000"/>
              </a:lnSpc>
              <a:spcBef>
                <a:spcPts val="500"/>
              </a:spcBef>
              <a:spcAft>
                <a:spcPts val="0"/>
              </a:spcAft>
              <a:buClr>
                <a:srgbClr val="997A48"/>
              </a:buClr>
              <a:buSzPts val="2000"/>
              <a:buFont typeface="Noto Sans Symbols"/>
              <a:buChar char="▪"/>
              <a:defRPr sz="2000">
                <a:solidFill>
                  <a:srgbClr val="174168"/>
                </a:solidFill>
              </a:defRPr>
            </a:lvl2pPr>
            <a:lvl3pPr lvl="2" rtl="0" algn="l">
              <a:lnSpc>
                <a:spcPct val="90000"/>
              </a:lnSpc>
              <a:spcBef>
                <a:spcPts val="500"/>
              </a:spcBef>
              <a:spcAft>
                <a:spcPts val="0"/>
              </a:spcAft>
              <a:buClr>
                <a:srgbClr val="997A48"/>
              </a:buClr>
              <a:buSzPts val="1800"/>
              <a:buFont typeface="Noto Sans Symbols"/>
              <a:buChar char="⮚"/>
              <a:defRPr sz="1800">
                <a:solidFill>
                  <a:srgbClr val="174168"/>
                </a:solidFill>
              </a:defRPr>
            </a:lvl3pPr>
            <a:lvl4pPr lvl="3" rtl="0" algn="l">
              <a:lnSpc>
                <a:spcPct val="90000"/>
              </a:lnSpc>
              <a:spcBef>
                <a:spcPts val="500"/>
              </a:spcBef>
              <a:spcAft>
                <a:spcPts val="0"/>
              </a:spcAft>
              <a:buClr>
                <a:srgbClr val="997A48"/>
              </a:buClr>
              <a:buSzPts val="1600"/>
              <a:buFont typeface="Arial"/>
              <a:buChar char="•"/>
              <a:defRPr sz="1600">
                <a:solidFill>
                  <a:srgbClr val="174168"/>
                </a:solidFill>
              </a:defRPr>
            </a:lvl4pPr>
            <a:lvl5pPr lvl="4" rtl="0" algn="l">
              <a:lnSpc>
                <a:spcPct val="90000"/>
              </a:lnSpc>
              <a:spcBef>
                <a:spcPts val="500"/>
              </a:spcBef>
              <a:spcAft>
                <a:spcPts val="0"/>
              </a:spcAft>
              <a:buClr>
                <a:srgbClr val="997A48"/>
              </a:buClr>
              <a:buSzPts val="1600"/>
              <a:buFont typeface="Arial"/>
              <a:buChar char="•"/>
              <a:defRPr sz="1600">
                <a:solidFill>
                  <a:srgbClr val="174168"/>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75" name="Google Shape;275;p40"/>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76" name="Google Shape;276;p40"/>
          <p:cNvPicPr preferRelativeResize="0"/>
          <p:nvPr/>
        </p:nvPicPr>
        <p:blipFill>
          <a:blip r:embed="rId2">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p:cSld name="CUSTOM">
    <p:bg>
      <p:bgPr>
        <a:solidFill>
          <a:schemeClr val="lt1"/>
        </a:solidFill>
      </p:bgPr>
    </p:bg>
    <p:spTree>
      <p:nvGrpSpPr>
        <p:cNvPr id="277" name="Shape 277"/>
        <p:cNvGrpSpPr/>
        <p:nvPr/>
      </p:nvGrpSpPr>
      <p:grpSpPr>
        <a:xfrm>
          <a:off x="0" y="0"/>
          <a:ext cx="0" cy="0"/>
          <a:chOff x="0" y="0"/>
          <a:chExt cx="0" cy="0"/>
        </a:xfrm>
      </p:grpSpPr>
      <p:sp>
        <p:nvSpPr>
          <p:cNvPr id="278" name="Google Shape;278;p41"/>
          <p:cNvSpPr/>
          <p:nvPr>
            <p:ph idx="2" type="pic"/>
          </p:nvPr>
        </p:nvSpPr>
        <p:spPr>
          <a:xfrm>
            <a:off x="0" y="0"/>
            <a:ext cx="4260300" cy="6175800"/>
          </a:xfrm>
          <a:prstGeom prst="rect">
            <a:avLst/>
          </a:prstGeom>
          <a:noFill/>
          <a:ln>
            <a:noFill/>
          </a:ln>
        </p:spPr>
      </p:sp>
      <p:sp>
        <p:nvSpPr>
          <p:cNvPr id="279" name="Google Shape;279;p41"/>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80" name="Google Shape;280;p41"/>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81" name="Google Shape;281;p41"/>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282" name="Google Shape;282;p41"/>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p:cSld name="Information Gathering">
    <p:bg>
      <p:bgPr>
        <a:solidFill>
          <a:srgbClr val="E7AE30"/>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0" l="0" r="0" t="0"/>
          <a:stretch/>
        </p:blipFill>
        <p:spPr>
          <a:xfrm>
            <a:off x="-211873" y="3735499"/>
            <a:ext cx="7543798" cy="2603350"/>
          </a:xfrm>
          <a:prstGeom prst="rect">
            <a:avLst/>
          </a:prstGeom>
          <a:noFill/>
          <a:ln>
            <a:noFill/>
          </a:ln>
        </p:spPr>
      </p:pic>
      <p:sp>
        <p:nvSpPr>
          <p:cNvPr id="34" name="Google Shape;34;p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7" name="Google Shape;37;p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8" name="Google Shape;38;p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1">
  <p:cSld name="CUSTOM_2">
    <p:bg>
      <p:bgPr>
        <a:solidFill>
          <a:srgbClr val="C08B3F"/>
        </a:solidFill>
      </p:bgPr>
    </p:bg>
    <p:spTree>
      <p:nvGrpSpPr>
        <p:cNvPr id="283" name="Shape 283"/>
        <p:cNvGrpSpPr/>
        <p:nvPr/>
      </p:nvGrpSpPr>
      <p:grpSpPr>
        <a:xfrm>
          <a:off x="0" y="0"/>
          <a:ext cx="0" cy="0"/>
          <a:chOff x="0" y="0"/>
          <a:chExt cx="0" cy="0"/>
        </a:xfrm>
      </p:grpSpPr>
      <p:sp>
        <p:nvSpPr>
          <p:cNvPr id="284" name="Google Shape;284;p42"/>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42"/>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86" name="Google Shape;286;p42"/>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87" name="Google Shape;287;p42"/>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288" name="Google Shape;288;p42"/>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289" name="Shape 289"/>
        <p:cNvGrpSpPr/>
        <p:nvPr/>
      </p:nvGrpSpPr>
      <p:grpSpPr>
        <a:xfrm>
          <a:off x="0" y="0"/>
          <a:ext cx="0" cy="0"/>
          <a:chOff x="0" y="0"/>
          <a:chExt cx="0" cy="0"/>
        </a:xfrm>
      </p:grpSpPr>
      <p:sp>
        <p:nvSpPr>
          <p:cNvPr id="290" name="Google Shape;290;p43"/>
          <p:cNvSpPr/>
          <p:nvPr>
            <p:ph idx="2" type="pic"/>
          </p:nvPr>
        </p:nvSpPr>
        <p:spPr>
          <a:xfrm>
            <a:off x="0" y="859125"/>
            <a:ext cx="9144000" cy="5316900"/>
          </a:xfrm>
          <a:prstGeom prst="rect">
            <a:avLst/>
          </a:prstGeom>
          <a:noFill/>
          <a:ln>
            <a:noFill/>
          </a:ln>
          <a:effectLst>
            <a:outerShdw blurRad="57150" rotWithShape="0" algn="bl" dir="5400000" dist="19050">
              <a:srgbClr val="000000">
                <a:alpha val="63000"/>
              </a:srgbClr>
            </a:outerShdw>
          </a:effectLst>
        </p:spPr>
      </p:sp>
      <p:sp>
        <p:nvSpPr>
          <p:cNvPr id="291" name="Google Shape;291;p43"/>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92" name="Google Shape;292;p43"/>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08B3F"/>
                </a:solidFill>
                <a:latin typeface="Calibri"/>
                <a:ea typeface="Calibri"/>
                <a:cs typeface="Calibri"/>
                <a:sym typeface="Calibri"/>
              </a:rPr>
              <a:t>This project was funded by the Gordon and Betty Foundation as part of </a:t>
            </a:r>
            <a:endParaRPr b="1" sz="1100">
              <a:solidFill>
                <a:srgbClr val="C08B3F"/>
              </a:solidFill>
              <a:latin typeface="Calibri"/>
              <a:ea typeface="Calibri"/>
              <a:cs typeface="Calibri"/>
              <a:sym typeface="Calibri"/>
            </a:endParaRPr>
          </a:p>
          <a:p>
            <a:pPr indent="0" lvl="0" marL="0" rtl="0" algn="ctr">
              <a:spcBef>
                <a:spcPts val="0"/>
              </a:spcBef>
              <a:spcAft>
                <a:spcPts val="0"/>
              </a:spcAft>
              <a:buNone/>
            </a:pPr>
            <a:r>
              <a:rPr b="1" lang="en" sz="1100">
                <a:solidFill>
                  <a:srgbClr val="C08B3F"/>
                </a:solidFill>
                <a:latin typeface="Calibri"/>
                <a:ea typeface="Calibri"/>
                <a:cs typeface="Calibri"/>
                <a:sym typeface="Calibri"/>
              </a:rPr>
              <a:t>The Leapfrog Group’s Recognizing Excellence in Diagnosis Initiative.</a:t>
            </a:r>
            <a:endParaRPr b="1" sz="1100">
              <a:solidFill>
                <a:srgbClr val="C08B3F"/>
              </a:solidFill>
              <a:latin typeface="Calibri"/>
              <a:ea typeface="Calibri"/>
              <a:cs typeface="Calibri"/>
              <a:sym typeface="Calibri"/>
            </a:endParaRPr>
          </a:p>
        </p:txBody>
      </p:sp>
      <p:pic>
        <p:nvPicPr>
          <p:cNvPr id="293" name="Google Shape;293;p43"/>
          <p:cNvPicPr preferRelativeResize="0"/>
          <p:nvPr/>
        </p:nvPicPr>
        <p:blipFill>
          <a:blip r:embed="rId2">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4" name="Shape 294"/>
        <p:cNvGrpSpPr/>
        <p:nvPr/>
      </p:nvGrpSpPr>
      <p:grpSpPr>
        <a:xfrm>
          <a:off x="0" y="0"/>
          <a:ext cx="0" cy="0"/>
          <a:chOff x="0" y="0"/>
          <a:chExt cx="0" cy="0"/>
        </a:xfrm>
      </p:grpSpPr>
      <p:sp>
        <p:nvSpPr>
          <p:cNvPr id="295" name="Google Shape;295;p4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6" name="Google Shape;296;p4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7" name="Google Shape;297;p4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8" name="Shape 298"/>
        <p:cNvGrpSpPr/>
        <p:nvPr/>
      </p:nvGrpSpPr>
      <p:grpSpPr>
        <a:xfrm>
          <a:off x="0" y="0"/>
          <a:ext cx="0" cy="0"/>
          <a:chOff x="0" y="0"/>
          <a:chExt cx="0" cy="0"/>
        </a:xfrm>
      </p:grpSpPr>
      <p:sp>
        <p:nvSpPr>
          <p:cNvPr id="299" name="Google Shape;299;p45"/>
          <p:cNvSpPr txBox="1"/>
          <p:nvPr>
            <p:ph type="title"/>
          </p:nvPr>
        </p:nvSpPr>
        <p:spPr>
          <a:xfrm>
            <a:off x="946404" y="217984"/>
            <a:ext cx="7269600" cy="816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3A63"/>
              </a:buClr>
              <a:buSzPts val="4000"/>
              <a:buFont typeface="Trebuchet MS"/>
              <a:buNone/>
              <a:defRPr>
                <a:solidFill>
                  <a:srgbClr val="003A6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0" name="Google Shape;300;p45"/>
          <p:cNvSpPr txBox="1"/>
          <p:nvPr>
            <p:ph idx="1" type="body"/>
          </p:nvPr>
        </p:nvSpPr>
        <p:spPr>
          <a:xfrm>
            <a:off x="946404" y="1209963"/>
            <a:ext cx="6830700" cy="4822500"/>
          </a:xfrm>
          <a:prstGeom prst="rect">
            <a:avLst/>
          </a:prstGeom>
          <a:noFill/>
          <a:ln>
            <a:noFill/>
          </a:ln>
        </p:spPr>
        <p:txBody>
          <a:bodyPr anchorCtr="0" anchor="t" bIns="45700" lIns="91425" spcFirstLastPara="1" rIns="91425" wrap="square" tIns="45700">
            <a:normAutofit/>
          </a:bodyPr>
          <a:lstStyle>
            <a:lvl1pPr indent="-365760" lvl="0" marL="457200" rtl="0" algn="l">
              <a:lnSpc>
                <a:spcPct val="95000"/>
              </a:lnSpc>
              <a:spcBef>
                <a:spcPts val="1400"/>
              </a:spcBef>
              <a:spcAft>
                <a:spcPts val="0"/>
              </a:spcAft>
              <a:buSzPts val="2160"/>
              <a:buChar char="•"/>
              <a:defRPr>
                <a:solidFill>
                  <a:srgbClr val="003A63"/>
                </a:solidFill>
              </a:defRPr>
            </a:lvl1pPr>
            <a:lvl2pPr indent="-330200" lvl="1" marL="914400" rtl="0" algn="l">
              <a:lnSpc>
                <a:spcPct val="90000"/>
              </a:lnSpc>
              <a:spcBef>
                <a:spcPts val="300"/>
              </a:spcBef>
              <a:spcAft>
                <a:spcPts val="0"/>
              </a:spcAft>
              <a:buSzPts val="1600"/>
              <a:buChar char="•"/>
              <a:defRPr>
                <a:solidFill>
                  <a:srgbClr val="003A63"/>
                </a:solidFill>
              </a:defRPr>
            </a:lvl2pPr>
            <a:lvl3pPr indent="-317500" lvl="2" marL="1371600" rtl="0" algn="l">
              <a:lnSpc>
                <a:spcPct val="90000"/>
              </a:lnSpc>
              <a:spcBef>
                <a:spcPts val="300"/>
              </a:spcBef>
              <a:spcAft>
                <a:spcPts val="0"/>
              </a:spcAft>
              <a:buSzPts val="1400"/>
              <a:buChar char="•"/>
              <a:defRPr>
                <a:solidFill>
                  <a:srgbClr val="003A63"/>
                </a:solidFill>
              </a:defRPr>
            </a:lvl3pPr>
            <a:lvl4pPr indent="-317500" lvl="3" marL="1828800" rtl="0" algn="l">
              <a:lnSpc>
                <a:spcPct val="90000"/>
              </a:lnSpc>
              <a:spcBef>
                <a:spcPts val="300"/>
              </a:spcBef>
              <a:spcAft>
                <a:spcPts val="0"/>
              </a:spcAft>
              <a:buSzPts val="1400"/>
              <a:buChar char="•"/>
              <a:defRPr>
                <a:solidFill>
                  <a:srgbClr val="003A63"/>
                </a:solidFill>
              </a:defRPr>
            </a:lvl4pPr>
            <a:lvl5pPr indent="-317500" lvl="4" marL="2286000" rtl="0" algn="l">
              <a:lnSpc>
                <a:spcPct val="90000"/>
              </a:lnSpc>
              <a:spcBef>
                <a:spcPts val="300"/>
              </a:spcBef>
              <a:spcAft>
                <a:spcPts val="0"/>
              </a:spcAft>
              <a:buSzPts val="1400"/>
              <a:buChar char="•"/>
              <a:defRPr>
                <a:solidFill>
                  <a:srgbClr val="003A63"/>
                </a:solidFill>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301" name="Google Shape;301;p45"/>
          <p:cNvSpPr txBox="1"/>
          <p:nvPr>
            <p:ph idx="10" type="dt"/>
          </p:nvPr>
        </p:nvSpPr>
        <p:spPr>
          <a:xfrm rot="-5400000">
            <a:off x="7831634" y="1044300"/>
            <a:ext cx="19047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2" name="Google Shape;302;p45"/>
          <p:cNvSpPr txBox="1"/>
          <p:nvPr>
            <p:ph idx="11" type="ftr"/>
          </p:nvPr>
        </p:nvSpPr>
        <p:spPr>
          <a:xfrm rot="-5400000">
            <a:off x="6993433" y="4092300"/>
            <a:ext cx="35811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3" name="Google Shape;303;p45"/>
          <p:cNvSpPr txBox="1"/>
          <p:nvPr>
            <p:ph idx="12" type="sldNum"/>
          </p:nvPr>
        </p:nvSpPr>
        <p:spPr>
          <a:xfrm>
            <a:off x="8441055" y="6172201"/>
            <a:ext cx="685800" cy="593700"/>
          </a:xfrm>
          <a:prstGeom prst="rect">
            <a:avLst/>
          </a:prstGeom>
          <a:noFill/>
          <a:ln>
            <a:noFill/>
          </a:ln>
        </p:spPr>
        <p:txBody>
          <a:bodyPr anchorCtr="0" anchor="ctr" bIns="45700" lIns="27425" spcFirstLastPara="1" rIns="27425" wrap="square" tIns="45700">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table&#10;&#10;Description automatically generated" id="304" name="Google Shape;304;p45"/>
          <p:cNvPicPr preferRelativeResize="0"/>
          <p:nvPr/>
        </p:nvPicPr>
        <p:blipFill rotWithShape="1">
          <a:blip r:embed="rId2">
            <a:alphaModFix/>
          </a:blip>
          <a:srcRect b="0" l="0" r="0" t="0"/>
          <a:stretch/>
        </p:blipFill>
        <p:spPr>
          <a:xfrm>
            <a:off x="1851891" y="6163302"/>
            <a:ext cx="4080163" cy="52102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1">
  <p:cSld name="Patient Experiences a Health Problem">
    <p:bg>
      <p:bgPr>
        <a:solidFill>
          <a:srgbClr val="174168"/>
        </a:solidFill>
      </p:bgPr>
    </p:bg>
    <p:spTree>
      <p:nvGrpSpPr>
        <p:cNvPr id="305" name="Shape 305"/>
        <p:cNvGrpSpPr/>
        <p:nvPr/>
      </p:nvGrpSpPr>
      <p:grpSpPr>
        <a:xfrm>
          <a:off x="0" y="0"/>
          <a:ext cx="0" cy="0"/>
          <a:chOff x="0" y="0"/>
          <a:chExt cx="0" cy="0"/>
        </a:xfrm>
      </p:grpSpPr>
      <p:sp>
        <p:nvSpPr>
          <p:cNvPr id="306" name="Google Shape;306;p46"/>
          <p:cNvSpPr txBox="1"/>
          <p:nvPr>
            <p:ph idx="1" type="subTitle"/>
          </p:nvPr>
        </p:nvSpPr>
        <p:spPr>
          <a:xfrm>
            <a:off x="742950" y="2661297"/>
            <a:ext cx="7772400" cy="40602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997A48"/>
              </a:buClr>
              <a:buSzPts val="2400"/>
              <a:buFont typeface="Arial"/>
              <a:buChar char="•"/>
              <a:defRPr sz="2400">
                <a:solidFill>
                  <a:schemeClr val="lt1"/>
                </a:solidFill>
              </a:defRPr>
            </a:lvl1pPr>
            <a:lvl2pPr lvl="1" rtl="0"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rtl="0"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rtl="0" algn="l">
              <a:lnSpc>
                <a:spcPct val="90000"/>
              </a:lnSpc>
              <a:spcBef>
                <a:spcPts val="500"/>
              </a:spcBef>
              <a:spcAft>
                <a:spcPts val="0"/>
              </a:spcAft>
              <a:buClr>
                <a:srgbClr val="997A48"/>
              </a:buClr>
              <a:buSzPts val="1600"/>
              <a:buFont typeface="Arial"/>
              <a:buChar char="•"/>
              <a:defRPr sz="1600">
                <a:solidFill>
                  <a:schemeClr val="lt1"/>
                </a:solidFill>
              </a:defRPr>
            </a:lvl4pPr>
            <a:lvl5pPr lvl="4" rtl="0" algn="l">
              <a:lnSpc>
                <a:spcPct val="90000"/>
              </a:lnSpc>
              <a:spcBef>
                <a:spcPts val="500"/>
              </a:spcBef>
              <a:spcAft>
                <a:spcPts val="0"/>
              </a:spcAft>
              <a:buClr>
                <a:srgbClr val="997A48"/>
              </a:buClr>
              <a:buSzPts val="1600"/>
              <a:buFont typeface="Arial"/>
              <a:buChar char="•"/>
              <a:defRPr sz="1600">
                <a:solidFill>
                  <a:schemeClr val="lt1"/>
                </a:solidFill>
              </a:defRPr>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07" name="Google Shape;307;p4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308" name="Google Shape;308;p46"/>
          <p:cNvPicPr preferRelativeResize="0"/>
          <p:nvPr/>
        </p:nvPicPr>
        <p:blipFill rotWithShape="1">
          <a:blip r:embed="rId2">
            <a:alphaModFix/>
          </a:blip>
          <a:srcRect b="0" l="0" r="0" t="0"/>
          <a:stretch/>
        </p:blipFill>
        <p:spPr>
          <a:xfrm>
            <a:off x="0" y="-203914"/>
            <a:ext cx="9680448" cy="3339067"/>
          </a:xfrm>
          <a:prstGeom prst="rect">
            <a:avLst/>
          </a:prstGeom>
          <a:noFill/>
          <a:ln>
            <a:noFill/>
          </a:ln>
        </p:spPr>
      </p:pic>
      <p:sp>
        <p:nvSpPr>
          <p:cNvPr id="309" name="Google Shape;309;p46"/>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0" name="Google Shape;310;p46"/>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3">
  <p:cSld name="Patient Engages with Health Care System_3">
    <p:bg>
      <p:bgPr>
        <a:solidFill>
          <a:srgbClr val="205D84"/>
        </a:solidFill>
      </p:bgPr>
    </p:bg>
    <p:spTree>
      <p:nvGrpSpPr>
        <p:cNvPr id="311" name="Shape 311"/>
        <p:cNvGrpSpPr/>
        <p:nvPr/>
      </p:nvGrpSpPr>
      <p:grpSpPr>
        <a:xfrm>
          <a:off x="0" y="0"/>
          <a:ext cx="0" cy="0"/>
          <a:chOff x="0" y="0"/>
          <a:chExt cx="0" cy="0"/>
        </a:xfrm>
      </p:grpSpPr>
      <p:pic>
        <p:nvPicPr>
          <p:cNvPr id="312" name="Google Shape;312;p47"/>
          <p:cNvPicPr preferRelativeResize="0"/>
          <p:nvPr/>
        </p:nvPicPr>
        <p:blipFill rotWithShape="1">
          <a:blip r:embed="rId2">
            <a:alphaModFix/>
          </a:blip>
          <a:srcRect b="0" l="0" r="0" t="0"/>
          <a:stretch/>
        </p:blipFill>
        <p:spPr>
          <a:xfrm>
            <a:off x="-138720" y="-211121"/>
            <a:ext cx="10058400" cy="3469433"/>
          </a:xfrm>
          <a:prstGeom prst="rect">
            <a:avLst/>
          </a:prstGeom>
          <a:noFill/>
          <a:ln>
            <a:noFill/>
          </a:ln>
        </p:spPr>
      </p:pic>
      <p:sp>
        <p:nvSpPr>
          <p:cNvPr id="313" name="Google Shape;313;p47"/>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4" name="Google Shape;314;p47"/>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2">
  <p:cSld name="Information Gathering_2">
    <p:bg>
      <p:bgPr>
        <a:solidFill>
          <a:srgbClr val="E7AE30"/>
        </a:solidFill>
      </p:bgPr>
    </p:bg>
    <p:spTree>
      <p:nvGrpSpPr>
        <p:cNvPr id="315" name="Shape 315"/>
        <p:cNvGrpSpPr/>
        <p:nvPr/>
      </p:nvGrpSpPr>
      <p:grpSpPr>
        <a:xfrm>
          <a:off x="0" y="0"/>
          <a:ext cx="0" cy="0"/>
          <a:chOff x="0" y="0"/>
          <a:chExt cx="0" cy="0"/>
        </a:xfrm>
      </p:grpSpPr>
      <p:pic>
        <p:nvPicPr>
          <p:cNvPr id="316" name="Google Shape;316;p48"/>
          <p:cNvPicPr preferRelativeResize="0"/>
          <p:nvPr/>
        </p:nvPicPr>
        <p:blipFill rotWithShape="1">
          <a:blip r:embed="rId2">
            <a:alphaModFix/>
          </a:blip>
          <a:srcRect b="0" l="0" r="0" t="0"/>
          <a:stretch/>
        </p:blipFill>
        <p:spPr>
          <a:xfrm>
            <a:off x="-134112" y="-151862"/>
            <a:ext cx="10058399" cy="3471134"/>
          </a:xfrm>
          <a:prstGeom prst="rect">
            <a:avLst/>
          </a:prstGeom>
          <a:noFill/>
          <a:ln>
            <a:noFill/>
          </a:ln>
        </p:spPr>
      </p:pic>
      <p:sp>
        <p:nvSpPr>
          <p:cNvPr id="317" name="Google Shape;317;p48"/>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8" name="Google Shape;318;p48"/>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2">
  <p:cSld name="Information Integration &amp; Interpretation_2">
    <p:bg>
      <p:bgPr>
        <a:solidFill>
          <a:srgbClr val="D49E31"/>
        </a:solidFill>
      </p:bgPr>
    </p:bg>
    <p:spTree>
      <p:nvGrpSpPr>
        <p:cNvPr id="319" name="Shape 319"/>
        <p:cNvGrpSpPr/>
        <p:nvPr/>
      </p:nvGrpSpPr>
      <p:grpSpPr>
        <a:xfrm>
          <a:off x="0" y="0"/>
          <a:ext cx="0" cy="0"/>
          <a:chOff x="0" y="0"/>
          <a:chExt cx="0" cy="0"/>
        </a:xfrm>
      </p:grpSpPr>
      <p:pic>
        <p:nvPicPr>
          <p:cNvPr id="320" name="Google Shape;320;p49"/>
          <p:cNvPicPr preferRelativeResize="0"/>
          <p:nvPr/>
        </p:nvPicPr>
        <p:blipFill rotWithShape="1">
          <a:blip r:embed="rId2">
            <a:alphaModFix/>
          </a:blip>
          <a:srcRect b="0" l="0" r="0" t="0"/>
          <a:stretch/>
        </p:blipFill>
        <p:spPr>
          <a:xfrm>
            <a:off x="-297217" y="-42134"/>
            <a:ext cx="10058399" cy="3471134"/>
          </a:xfrm>
          <a:prstGeom prst="rect">
            <a:avLst/>
          </a:prstGeom>
          <a:noFill/>
          <a:ln>
            <a:noFill/>
          </a:ln>
        </p:spPr>
      </p:pic>
      <p:sp>
        <p:nvSpPr>
          <p:cNvPr id="321" name="Google Shape;321;p49"/>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2" name="Google Shape;322;p49"/>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2">
  <p:cSld name="Working Diagnosis_2">
    <p:bg>
      <p:bgPr>
        <a:solidFill>
          <a:srgbClr val="C08B3F"/>
        </a:solidFill>
      </p:bgPr>
    </p:bg>
    <p:spTree>
      <p:nvGrpSpPr>
        <p:cNvPr id="323" name="Shape 323"/>
        <p:cNvGrpSpPr/>
        <p:nvPr/>
      </p:nvGrpSpPr>
      <p:grpSpPr>
        <a:xfrm>
          <a:off x="0" y="0"/>
          <a:ext cx="0" cy="0"/>
          <a:chOff x="0" y="0"/>
          <a:chExt cx="0" cy="0"/>
        </a:xfrm>
      </p:grpSpPr>
      <p:pic>
        <p:nvPicPr>
          <p:cNvPr id="324" name="Google Shape;324;p50"/>
          <p:cNvPicPr preferRelativeResize="0"/>
          <p:nvPr/>
        </p:nvPicPr>
        <p:blipFill rotWithShape="1">
          <a:blip r:embed="rId2">
            <a:alphaModFix/>
          </a:blip>
          <a:srcRect b="0" l="0" r="0" t="0"/>
          <a:stretch/>
        </p:blipFill>
        <p:spPr>
          <a:xfrm>
            <a:off x="-187488" y="-40433"/>
            <a:ext cx="10058400" cy="3469433"/>
          </a:xfrm>
          <a:prstGeom prst="rect">
            <a:avLst/>
          </a:prstGeom>
          <a:noFill/>
          <a:ln>
            <a:noFill/>
          </a:ln>
        </p:spPr>
      </p:pic>
      <p:sp>
        <p:nvSpPr>
          <p:cNvPr id="325" name="Google Shape;325;p50"/>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6" name="Google Shape;326;p50"/>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2">
  <p:cSld name="Has Sufficient Information Been Collected?_2">
    <p:bg>
      <p:bgPr>
        <a:solidFill>
          <a:srgbClr val="174168"/>
        </a:solidFill>
      </p:bgPr>
    </p:bg>
    <p:spTree>
      <p:nvGrpSpPr>
        <p:cNvPr id="327" name="Shape 327"/>
        <p:cNvGrpSpPr/>
        <p:nvPr/>
      </p:nvGrpSpPr>
      <p:grpSpPr>
        <a:xfrm>
          <a:off x="0" y="0"/>
          <a:ext cx="0" cy="0"/>
          <a:chOff x="0" y="0"/>
          <a:chExt cx="0" cy="0"/>
        </a:xfrm>
      </p:grpSpPr>
      <p:pic>
        <p:nvPicPr>
          <p:cNvPr id="328" name="Google Shape;328;p51"/>
          <p:cNvPicPr preferRelativeResize="0"/>
          <p:nvPr/>
        </p:nvPicPr>
        <p:blipFill rotWithShape="1">
          <a:blip r:embed="rId2">
            <a:alphaModFix/>
          </a:blip>
          <a:srcRect b="0" l="0" r="0" t="0"/>
          <a:stretch/>
        </p:blipFill>
        <p:spPr>
          <a:xfrm>
            <a:off x="-246662" y="-55920"/>
            <a:ext cx="10103297" cy="3484920"/>
          </a:xfrm>
          <a:prstGeom prst="rect">
            <a:avLst/>
          </a:prstGeom>
          <a:noFill/>
          <a:ln>
            <a:noFill/>
          </a:ln>
        </p:spPr>
      </p:pic>
      <p:sp>
        <p:nvSpPr>
          <p:cNvPr id="329" name="Google Shape;329;p5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0" name="Google Shape;330;p51"/>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1" name="Google Shape;331;p51"/>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p:cSld name="Information Integration &amp; Interpretation">
    <p:bg>
      <p:bgPr>
        <a:solidFill>
          <a:srgbClr val="D49E31"/>
        </a:solidFill>
      </p:bgPr>
    </p:bg>
    <p:spTree>
      <p:nvGrpSpPr>
        <p:cNvPr id="39"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b="0" l="0" r="0" t="0"/>
          <a:stretch/>
        </p:blipFill>
        <p:spPr>
          <a:xfrm>
            <a:off x="-211873" y="3734649"/>
            <a:ext cx="7543798" cy="2603350"/>
          </a:xfrm>
          <a:prstGeom prst="rect">
            <a:avLst/>
          </a:prstGeom>
          <a:noFill/>
          <a:ln>
            <a:noFill/>
          </a:ln>
        </p:spPr>
      </p:pic>
      <p:sp>
        <p:nvSpPr>
          <p:cNvPr id="41" name="Google Shape;41;p6"/>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 name="Google Shape;43;p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4" name="Google Shape;44;p6"/>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45" name="Google Shape;45;p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2">
  <p:cSld name="Clinical History &amp; Interview_2">
    <p:bg>
      <p:bgPr>
        <a:solidFill>
          <a:srgbClr val="74235F"/>
        </a:solidFill>
      </p:bgPr>
    </p:bg>
    <p:spTree>
      <p:nvGrpSpPr>
        <p:cNvPr id="332" name="Shape 332"/>
        <p:cNvGrpSpPr/>
        <p:nvPr/>
      </p:nvGrpSpPr>
      <p:grpSpPr>
        <a:xfrm>
          <a:off x="0" y="0"/>
          <a:ext cx="0" cy="0"/>
          <a:chOff x="0" y="0"/>
          <a:chExt cx="0" cy="0"/>
        </a:xfrm>
      </p:grpSpPr>
      <p:pic>
        <p:nvPicPr>
          <p:cNvPr id="333" name="Google Shape;333;p52"/>
          <p:cNvPicPr preferRelativeResize="0"/>
          <p:nvPr/>
        </p:nvPicPr>
        <p:blipFill rotWithShape="1">
          <a:blip r:embed="rId2">
            <a:alphaModFix/>
          </a:blip>
          <a:srcRect b="0" l="0" r="0" t="0"/>
          <a:stretch/>
        </p:blipFill>
        <p:spPr>
          <a:xfrm>
            <a:off x="-309406" y="-35504"/>
            <a:ext cx="10058395" cy="3464504"/>
          </a:xfrm>
          <a:prstGeom prst="rect">
            <a:avLst/>
          </a:prstGeom>
          <a:noFill/>
          <a:ln>
            <a:noFill/>
          </a:ln>
        </p:spPr>
      </p:pic>
      <p:sp>
        <p:nvSpPr>
          <p:cNvPr id="334" name="Google Shape;334;p5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5" name="Google Shape;335;p52"/>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6" name="Google Shape;336;p52"/>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2">
  <p:cSld name="Physical Exam_2">
    <p:bg>
      <p:bgPr>
        <a:solidFill>
          <a:srgbClr val="892E71"/>
        </a:solidFill>
      </p:bgPr>
    </p:bg>
    <p:spTree>
      <p:nvGrpSpPr>
        <p:cNvPr id="337" name="Shape 337"/>
        <p:cNvGrpSpPr/>
        <p:nvPr/>
      </p:nvGrpSpPr>
      <p:grpSpPr>
        <a:xfrm>
          <a:off x="0" y="0"/>
          <a:ext cx="0" cy="0"/>
          <a:chOff x="0" y="0"/>
          <a:chExt cx="0" cy="0"/>
        </a:xfrm>
      </p:grpSpPr>
      <p:pic>
        <p:nvPicPr>
          <p:cNvPr id="338" name="Google Shape;338;p53"/>
          <p:cNvPicPr preferRelativeResize="0"/>
          <p:nvPr/>
        </p:nvPicPr>
        <p:blipFill rotWithShape="1">
          <a:blip r:embed="rId2">
            <a:alphaModFix/>
          </a:blip>
          <a:srcRect b="0" l="0" r="0" t="0"/>
          <a:stretch/>
        </p:blipFill>
        <p:spPr>
          <a:xfrm>
            <a:off x="-309409" y="-35585"/>
            <a:ext cx="10058630" cy="3464584"/>
          </a:xfrm>
          <a:prstGeom prst="rect">
            <a:avLst/>
          </a:prstGeom>
          <a:noFill/>
          <a:ln>
            <a:noFill/>
          </a:ln>
        </p:spPr>
      </p:pic>
      <p:sp>
        <p:nvSpPr>
          <p:cNvPr id="339" name="Google Shape;339;p53"/>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0" name="Google Shape;340;p53"/>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2">
  <p:cSld name="Referral &amp; Consultation_2">
    <p:bg>
      <p:bgPr>
        <a:solidFill>
          <a:srgbClr val="973272"/>
        </a:solidFill>
      </p:bgPr>
    </p:bg>
    <p:spTree>
      <p:nvGrpSpPr>
        <p:cNvPr id="341" name="Shape 341"/>
        <p:cNvGrpSpPr/>
        <p:nvPr/>
      </p:nvGrpSpPr>
      <p:grpSpPr>
        <a:xfrm>
          <a:off x="0" y="0"/>
          <a:ext cx="0" cy="0"/>
          <a:chOff x="0" y="0"/>
          <a:chExt cx="0" cy="0"/>
        </a:xfrm>
      </p:grpSpPr>
      <p:pic>
        <p:nvPicPr>
          <p:cNvPr id="342" name="Google Shape;342;p54"/>
          <p:cNvPicPr preferRelativeResize="0"/>
          <p:nvPr/>
        </p:nvPicPr>
        <p:blipFill rotWithShape="1">
          <a:blip r:embed="rId2">
            <a:alphaModFix/>
          </a:blip>
          <a:srcRect b="0" l="0" r="0" t="0"/>
          <a:stretch/>
        </p:blipFill>
        <p:spPr>
          <a:xfrm>
            <a:off x="-272833" y="-35505"/>
            <a:ext cx="10058400" cy="3464505"/>
          </a:xfrm>
          <a:prstGeom prst="rect">
            <a:avLst/>
          </a:prstGeom>
          <a:noFill/>
          <a:ln>
            <a:noFill/>
          </a:ln>
        </p:spPr>
      </p:pic>
      <p:sp>
        <p:nvSpPr>
          <p:cNvPr id="343" name="Google Shape;343;p54"/>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4" name="Google Shape;344;p54"/>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2">
  <p:cSld name="Diagnostic Testing_2">
    <p:bg>
      <p:bgPr>
        <a:solidFill>
          <a:srgbClr val="661F57"/>
        </a:solidFill>
      </p:bgPr>
    </p:bg>
    <p:spTree>
      <p:nvGrpSpPr>
        <p:cNvPr id="345" name="Shape 345"/>
        <p:cNvGrpSpPr/>
        <p:nvPr/>
      </p:nvGrpSpPr>
      <p:grpSpPr>
        <a:xfrm>
          <a:off x="0" y="0"/>
          <a:ext cx="0" cy="0"/>
          <a:chOff x="0" y="0"/>
          <a:chExt cx="0" cy="0"/>
        </a:xfrm>
      </p:grpSpPr>
      <p:pic>
        <p:nvPicPr>
          <p:cNvPr id="346" name="Google Shape;346;p55"/>
          <p:cNvPicPr preferRelativeResize="0"/>
          <p:nvPr/>
        </p:nvPicPr>
        <p:blipFill rotWithShape="1">
          <a:blip r:embed="rId2">
            <a:alphaModFix/>
          </a:blip>
          <a:srcRect b="0" l="0" r="0" t="0"/>
          <a:stretch/>
        </p:blipFill>
        <p:spPr>
          <a:xfrm>
            <a:off x="-272832" y="-37203"/>
            <a:ext cx="10058399" cy="3466203"/>
          </a:xfrm>
          <a:prstGeom prst="rect">
            <a:avLst/>
          </a:prstGeom>
          <a:noFill/>
          <a:ln>
            <a:noFill/>
          </a:ln>
        </p:spPr>
      </p:pic>
      <p:sp>
        <p:nvSpPr>
          <p:cNvPr id="347" name="Google Shape;347;p5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D49E3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8" name="Google Shape;348;p55"/>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9" name="Google Shape;349;p55"/>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2">
  <p:cSld name="Communication of the Diagnosis_2">
    <p:bg>
      <p:bgPr>
        <a:solidFill>
          <a:srgbClr val="3997AF"/>
        </a:solidFill>
      </p:bgPr>
    </p:bg>
    <p:spTree>
      <p:nvGrpSpPr>
        <p:cNvPr id="350" name="Shape 350"/>
        <p:cNvGrpSpPr/>
        <p:nvPr/>
      </p:nvGrpSpPr>
      <p:grpSpPr>
        <a:xfrm>
          <a:off x="0" y="0"/>
          <a:ext cx="0" cy="0"/>
          <a:chOff x="0" y="0"/>
          <a:chExt cx="0" cy="0"/>
        </a:xfrm>
      </p:grpSpPr>
      <p:sp>
        <p:nvSpPr>
          <p:cNvPr id="351" name="Google Shape;351;p5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17416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352" name="Google Shape;352;p56"/>
          <p:cNvPicPr preferRelativeResize="0"/>
          <p:nvPr/>
        </p:nvPicPr>
        <p:blipFill rotWithShape="1">
          <a:blip r:embed="rId2">
            <a:alphaModFix/>
          </a:blip>
          <a:srcRect b="0" l="0" r="0" t="0"/>
          <a:stretch/>
        </p:blipFill>
        <p:spPr>
          <a:xfrm>
            <a:off x="-297216" y="0"/>
            <a:ext cx="10058399" cy="3466203"/>
          </a:xfrm>
          <a:prstGeom prst="rect">
            <a:avLst/>
          </a:prstGeom>
          <a:noFill/>
          <a:ln>
            <a:noFill/>
          </a:ln>
        </p:spPr>
      </p:pic>
      <p:sp>
        <p:nvSpPr>
          <p:cNvPr id="353" name="Google Shape;353;p56"/>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4" name="Google Shape;354;p56"/>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2">
  <p:cSld name="Treatment_2">
    <p:bg>
      <p:bgPr>
        <a:solidFill>
          <a:srgbClr val="3FA5BC"/>
        </a:solidFill>
      </p:bgPr>
    </p:bg>
    <p:spTree>
      <p:nvGrpSpPr>
        <p:cNvPr id="355" name="Shape 355"/>
        <p:cNvGrpSpPr/>
        <p:nvPr/>
      </p:nvGrpSpPr>
      <p:grpSpPr>
        <a:xfrm>
          <a:off x="0" y="0"/>
          <a:ext cx="0" cy="0"/>
          <a:chOff x="0" y="0"/>
          <a:chExt cx="0" cy="0"/>
        </a:xfrm>
      </p:grpSpPr>
      <p:pic>
        <p:nvPicPr>
          <p:cNvPr id="356" name="Google Shape;356;p57"/>
          <p:cNvPicPr preferRelativeResize="0"/>
          <p:nvPr/>
        </p:nvPicPr>
        <p:blipFill rotWithShape="1">
          <a:blip r:embed="rId2">
            <a:alphaModFix/>
          </a:blip>
          <a:srcRect b="0" l="0" r="0" t="0"/>
          <a:stretch/>
        </p:blipFill>
        <p:spPr>
          <a:xfrm>
            <a:off x="-323088" y="0"/>
            <a:ext cx="10058400" cy="3464505"/>
          </a:xfrm>
          <a:prstGeom prst="rect">
            <a:avLst/>
          </a:prstGeom>
          <a:noFill/>
          <a:ln>
            <a:noFill/>
          </a:ln>
        </p:spPr>
      </p:pic>
      <p:sp>
        <p:nvSpPr>
          <p:cNvPr id="357" name="Google Shape;357;p57"/>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8" name="Google Shape;358;p57"/>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2">
  <p:cSld name="Outcomes_2">
    <p:bg>
      <p:bgPr>
        <a:solidFill>
          <a:srgbClr val="50C3DC"/>
        </a:solidFill>
      </p:bgPr>
    </p:bg>
    <p:spTree>
      <p:nvGrpSpPr>
        <p:cNvPr id="359" name="Shape 359"/>
        <p:cNvGrpSpPr/>
        <p:nvPr/>
      </p:nvGrpSpPr>
      <p:grpSpPr>
        <a:xfrm>
          <a:off x="0" y="0"/>
          <a:ext cx="0" cy="0"/>
          <a:chOff x="0" y="0"/>
          <a:chExt cx="0" cy="0"/>
        </a:xfrm>
      </p:grpSpPr>
      <p:pic>
        <p:nvPicPr>
          <p:cNvPr id="360" name="Google Shape;360;p58"/>
          <p:cNvPicPr preferRelativeResize="0"/>
          <p:nvPr/>
        </p:nvPicPr>
        <p:blipFill rotWithShape="1">
          <a:blip r:embed="rId2">
            <a:alphaModFix/>
          </a:blip>
          <a:srcRect b="0" l="0" r="0" t="0"/>
          <a:stretch/>
        </p:blipFill>
        <p:spPr>
          <a:xfrm>
            <a:off x="-309409" y="-35505"/>
            <a:ext cx="10058400" cy="3464505"/>
          </a:xfrm>
          <a:prstGeom prst="rect">
            <a:avLst/>
          </a:prstGeom>
          <a:noFill/>
          <a:ln>
            <a:noFill/>
          </a:ln>
        </p:spPr>
      </p:pic>
      <p:sp>
        <p:nvSpPr>
          <p:cNvPr id="361" name="Google Shape;361;p58"/>
          <p:cNvSpPr/>
          <p:nvPr/>
        </p:nvSpPr>
        <p:spPr>
          <a:xfrm>
            <a:off x="0" y="6175799"/>
            <a:ext cx="9144000" cy="682200"/>
          </a:xfrm>
          <a:prstGeom prst="rect">
            <a:avLst/>
          </a:prstGeom>
          <a:solidFill>
            <a:srgbClr val="D1D5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2" name="Google Shape;362;p58"/>
          <p:cNvPicPr preferRelativeResize="0"/>
          <p:nvPr/>
        </p:nvPicPr>
        <p:blipFill>
          <a:blip r:embed="rId3">
            <a:alphaModFix/>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p:cSld name="Working Diagnosis">
    <p:bg>
      <p:bgPr>
        <a:solidFill>
          <a:srgbClr val="C08B3F"/>
        </a:solidFill>
      </p:bgPr>
    </p:bg>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48" name="Google Shape;48;p7"/>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 name="Google Shape;50;p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1" name="Google Shape;51;p7"/>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2" name="Google Shape;52;p7"/>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p:cSld name="Has Sufficient Information Been Collected?">
    <p:bg>
      <p:bgPr>
        <a:solidFill>
          <a:srgbClr val="174168"/>
        </a:solidFill>
      </p:bgPr>
    </p:bg>
    <p:spTree>
      <p:nvGrpSpPr>
        <p:cNvPr id="53" name="Shape 53"/>
        <p:cNvGrpSpPr/>
        <p:nvPr/>
      </p:nvGrpSpPr>
      <p:grpSpPr>
        <a:xfrm>
          <a:off x="0" y="0"/>
          <a:ext cx="0" cy="0"/>
          <a:chOff x="0" y="0"/>
          <a:chExt cx="0" cy="0"/>
        </a:xfrm>
      </p:grpSpPr>
      <p:pic>
        <p:nvPicPr>
          <p:cNvPr id="54" name="Google Shape;54;p8"/>
          <p:cNvPicPr preferRelativeResize="0"/>
          <p:nvPr/>
        </p:nvPicPr>
        <p:blipFill rotWithShape="1">
          <a:blip r:embed="rId2">
            <a:alphaModFix/>
          </a:blip>
          <a:srcRect b="0" l="0" r="0" t="0"/>
          <a:stretch/>
        </p:blipFill>
        <p:spPr>
          <a:xfrm>
            <a:off x="-234470" y="3720013"/>
            <a:ext cx="7577473" cy="2613690"/>
          </a:xfrm>
          <a:prstGeom prst="rect">
            <a:avLst/>
          </a:prstGeom>
          <a:noFill/>
          <a:ln>
            <a:noFill/>
          </a:ln>
        </p:spPr>
      </p:pic>
      <p:sp>
        <p:nvSpPr>
          <p:cNvPr id="55" name="Google Shape;55;p8"/>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8" name="Google Shape;58;p8"/>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9" name="Google Shape;59;p8"/>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p:cSld name="Clinical History &amp; Interview">
    <p:bg>
      <p:bgPr>
        <a:solidFill>
          <a:srgbClr val="74235F"/>
        </a:solidFill>
      </p:bgPr>
    </p:bg>
    <p:spTree>
      <p:nvGrpSpPr>
        <p:cNvPr id="60" name="Shape 60"/>
        <p:cNvGrpSpPr/>
        <p:nvPr/>
      </p:nvGrpSpPr>
      <p:grpSpPr>
        <a:xfrm>
          <a:off x="0" y="0"/>
          <a:ext cx="0" cy="0"/>
          <a:chOff x="0" y="0"/>
          <a:chExt cx="0" cy="0"/>
        </a:xfrm>
      </p:grpSpPr>
      <p:pic>
        <p:nvPicPr>
          <p:cNvPr id="61" name="Google Shape;61;p9"/>
          <p:cNvPicPr preferRelativeResize="0"/>
          <p:nvPr/>
        </p:nvPicPr>
        <p:blipFill rotWithShape="1">
          <a:blip r:embed="rId2">
            <a:alphaModFix/>
          </a:blip>
          <a:srcRect b="0" l="0" r="0" t="0"/>
          <a:stretch/>
        </p:blipFill>
        <p:spPr>
          <a:xfrm>
            <a:off x="-211870" y="3726802"/>
            <a:ext cx="7543796" cy="2598378"/>
          </a:xfrm>
          <a:prstGeom prst="rect">
            <a:avLst/>
          </a:prstGeom>
          <a:noFill/>
          <a:ln>
            <a:noFill/>
          </a:ln>
        </p:spPr>
      </p:pic>
      <p:sp>
        <p:nvSpPr>
          <p:cNvPr id="62" name="Google Shape;62;p9"/>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4" name="Google Shape;64;p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5" name="Google Shape;65;p9"/>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66" name="Google Shape;66;p9"/>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p:cSld name="Physical Exam">
    <p:bg>
      <p:bgPr>
        <a:solidFill>
          <a:srgbClr val="892E71"/>
        </a:solidFill>
      </p:bgPr>
    </p:bg>
    <p:spTree>
      <p:nvGrpSpPr>
        <p:cNvPr id="67" name="Shape 67"/>
        <p:cNvGrpSpPr/>
        <p:nvPr/>
      </p:nvGrpSpPr>
      <p:grpSpPr>
        <a:xfrm>
          <a:off x="0" y="0"/>
          <a:ext cx="0" cy="0"/>
          <a:chOff x="0" y="0"/>
          <a:chExt cx="0" cy="0"/>
        </a:xfrm>
      </p:grpSpPr>
      <p:pic>
        <p:nvPicPr>
          <p:cNvPr id="68" name="Google Shape;68;p10"/>
          <p:cNvPicPr preferRelativeResize="0"/>
          <p:nvPr/>
        </p:nvPicPr>
        <p:blipFill rotWithShape="1">
          <a:blip r:embed="rId2">
            <a:alphaModFix/>
          </a:blip>
          <a:srcRect b="0" l="0" r="0" t="0"/>
          <a:stretch/>
        </p:blipFill>
        <p:spPr>
          <a:xfrm>
            <a:off x="-211873" y="3729589"/>
            <a:ext cx="7543975" cy="2598439"/>
          </a:xfrm>
          <a:prstGeom prst="rect">
            <a:avLst/>
          </a:prstGeom>
          <a:noFill/>
          <a:ln>
            <a:noFill/>
          </a:ln>
        </p:spPr>
      </p:pic>
      <p:sp>
        <p:nvSpPr>
          <p:cNvPr id="69" name="Google Shape;69;p10"/>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1" name="Google Shape;71;p1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2" name="Google Shape;72;p10"/>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73" name="Google Shape;73;p10"/>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5" Type="http://schemas.openxmlformats.org/officeDocument/2006/relationships/slideLayout" Target="../slideLayouts/slideLayout28.xml"/><Relationship Id="rId6" Type="http://schemas.openxmlformats.org/officeDocument/2006/relationships/slideLayout" Target="../slideLayouts/slideLayout29.xml"/><Relationship Id="rId29" Type="http://schemas.openxmlformats.org/officeDocument/2006/relationships/slideLayout" Target="../slideLayouts/slideLayout52.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1" Type="http://schemas.openxmlformats.org/officeDocument/2006/relationships/slideLayout" Target="../slideLayouts/slideLayout54.xml"/><Relationship Id="rId30" Type="http://schemas.openxmlformats.org/officeDocument/2006/relationships/slideLayout" Target="../slideLayouts/slideLayout53.xml"/><Relationship Id="rId11" Type="http://schemas.openxmlformats.org/officeDocument/2006/relationships/slideLayout" Target="../slideLayouts/slideLayout34.xml"/><Relationship Id="rId33" Type="http://schemas.openxmlformats.org/officeDocument/2006/relationships/slideLayout" Target="../slideLayouts/slideLayout56.xml"/><Relationship Id="rId10" Type="http://schemas.openxmlformats.org/officeDocument/2006/relationships/slideLayout" Target="../slideLayouts/slideLayout33.xml"/><Relationship Id="rId32" Type="http://schemas.openxmlformats.org/officeDocument/2006/relationships/slideLayout" Target="../slideLayouts/slideLayout55.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34" Type="http://schemas.openxmlformats.org/officeDocument/2006/relationships/theme" Target="../theme/theme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2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0" name="Google Shape;170;p2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1" name="Google Shape;171;p2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2" name="Google Shape;172;p2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3" name="Google Shape;173;p2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59"/>
          <p:cNvPicPr preferRelativeResize="0"/>
          <p:nvPr/>
        </p:nvPicPr>
        <p:blipFill>
          <a:blip r:embed="rId3">
            <a:alphaModFix/>
          </a:blip>
          <a:stretch>
            <a:fillRect/>
          </a:stretch>
        </p:blipFill>
        <p:spPr>
          <a:xfrm>
            <a:off x="0" y="0"/>
            <a:ext cx="4007600" cy="6185052"/>
          </a:xfrm>
          <a:prstGeom prst="rect">
            <a:avLst/>
          </a:prstGeom>
          <a:noFill/>
          <a:ln>
            <a:noFill/>
          </a:ln>
        </p:spPr>
      </p:pic>
      <p:sp>
        <p:nvSpPr>
          <p:cNvPr id="368" name="Google Shape;368;p59"/>
          <p:cNvSpPr txBox="1"/>
          <p:nvPr/>
        </p:nvSpPr>
        <p:spPr>
          <a:xfrm>
            <a:off x="4254000" y="2615475"/>
            <a:ext cx="48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08B3F"/>
                </a:solidFill>
                <a:latin typeface="Calibri"/>
                <a:ea typeface="Calibri"/>
                <a:cs typeface="Calibri"/>
                <a:sym typeface="Calibri"/>
              </a:rPr>
              <a:t>Introductory Video 1</a:t>
            </a:r>
            <a:endParaRPr b="1" sz="3000">
              <a:solidFill>
                <a:srgbClr val="C08B3F"/>
              </a:solidFill>
              <a:latin typeface="Calibri"/>
              <a:ea typeface="Calibri"/>
              <a:cs typeface="Calibri"/>
              <a:sym typeface="Calibri"/>
            </a:endParaRPr>
          </a:p>
        </p:txBody>
      </p:sp>
      <p:sp>
        <p:nvSpPr>
          <p:cNvPr id="369" name="Google Shape;369;p59"/>
          <p:cNvSpPr txBox="1"/>
          <p:nvPr/>
        </p:nvSpPr>
        <p:spPr>
          <a:xfrm>
            <a:off x="4254000" y="3077871"/>
            <a:ext cx="4183200" cy="4917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n" sz="2100">
                <a:solidFill>
                  <a:srgbClr val="003A63"/>
                </a:solidFill>
                <a:latin typeface="Calibri"/>
                <a:ea typeface="Calibri"/>
                <a:cs typeface="Calibri"/>
                <a:sym typeface="Calibri"/>
              </a:rPr>
              <a:t>Who should use this Toolkit?</a:t>
            </a:r>
            <a:endParaRPr sz="2100">
              <a:solidFill>
                <a:srgbClr val="003A63"/>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60"/>
          <p:cNvPicPr preferRelativeResize="0"/>
          <p:nvPr>
            <p:ph idx="2" type="pic"/>
          </p:nvPr>
        </p:nvPicPr>
        <p:blipFill rotWithShape="1">
          <a:blip r:embed="rId3">
            <a:alphaModFix/>
          </a:blip>
          <a:srcRect b="0" l="8291" r="8291" t="0"/>
          <a:stretch/>
        </p:blipFill>
        <p:spPr>
          <a:xfrm>
            <a:off x="0" y="0"/>
            <a:ext cx="9144000" cy="6175799"/>
          </a:xfrm>
          <a:prstGeom prst="rect">
            <a:avLst/>
          </a:prstGeom>
        </p:spPr>
      </p:pic>
      <p:sp>
        <p:nvSpPr>
          <p:cNvPr id="375" name="Google Shape;375;p60"/>
          <p:cNvSpPr txBox="1"/>
          <p:nvPr/>
        </p:nvSpPr>
        <p:spPr>
          <a:xfrm>
            <a:off x="165600" y="6211500"/>
            <a:ext cx="8812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solidFill>
                <a:srgbClr val="E7AE3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1"/>
          <p:cNvSpPr/>
          <p:nvPr>
            <p:ph idx="2" type="pic"/>
          </p:nvPr>
        </p:nvSpPr>
        <p:spPr>
          <a:xfrm>
            <a:off x="0" y="0"/>
            <a:ext cx="4260300" cy="6175800"/>
          </a:xfrm>
          <a:prstGeom prst="rect">
            <a:avLst/>
          </a:prstGeom>
        </p:spPr>
      </p:sp>
      <p:sp>
        <p:nvSpPr>
          <p:cNvPr id="381" name="Google Shape;381;p61"/>
          <p:cNvSpPr txBox="1"/>
          <p:nvPr/>
        </p:nvSpPr>
        <p:spPr>
          <a:xfrm>
            <a:off x="4968375" y="2248000"/>
            <a:ext cx="36816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123F67"/>
                </a:solidFill>
                <a:latin typeface="Calibri"/>
                <a:ea typeface="Calibri"/>
                <a:cs typeface="Calibri"/>
                <a:sym typeface="Calibri"/>
              </a:rPr>
              <a:t>Each Patient &amp; Family Advisory Council is unique.</a:t>
            </a:r>
            <a:endParaRPr sz="3000">
              <a:solidFill>
                <a:srgbClr val="123F67"/>
              </a:solidFill>
              <a:latin typeface="Calibri"/>
              <a:ea typeface="Calibri"/>
              <a:cs typeface="Calibri"/>
              <a:sym typeface="Calibri"/>
            </a:endParaRPr>
          </a:p>
        </p:txBody>
      </p:sp>
      <p:pic>
        <p:nvPicPr>
          <p:cNvPr descr="Background with colorful wooden blocks" id="382" name="Google Shape;382;p61"/>
          <p:cNvPicPr preferRelativeResize="0"/>
          <p:nvPr/>
        </p:nvPicPr>
        <p:blipFill rotWithShape="1">
          <a:blip r:embed="rId3">
            <a:alphaModFix/>
          </a:blip>
          <a:srcRect b="0" l="26005" r="26039" t="0"/>
          <a:stretch/>
        </p:blipFill>
        <p:spPr>
          <a:xfrm>
            <a:off x="0" y="0"/>
            <a:ext cx="4572003" cy="617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2"/>
          <p:cNvSpPr/>
          <p:nvPr/>
        </p:nvSpPr>
        <p:spPr>
          <a:xfrm>
            <a:off x="851209" y="1308700"/>
            <a:ext cx="2415000" cy="3711300"/>
          </a:xfrm>
          <a:prstGeom prst="rect">
            <a:avLst/>
          </a:prstGeom>
          <a:solidFill>
            <a:srgbClr val="174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2"/>
          <p:cNvSpPr/>
          <p:nvPr/>
        </p:nvSpPr>
        <p:spPr>
          <a:xfrm>
            <a:off x="779338" y="1361525"/>
            <a:ext cx="2436000" cy="2267400"/>
          </a:xfrm>
          <a:prstGeom prst="rect">
            <a:avLst/>
          </a:prstGeom>
          <a:solidFill>
            <a:srgbClr val="FFFFFF"/>
          </a:solidFill>
          <a:ln cap="flat" cmpd="sng" w="19050">
            <a:solidFill>
              <a:srgbClr val="0D5D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2"/>
          <p:cNvSpPr/>
          <p:nvPr/>
        </p:nvSpPr>
        <p:spPr>
          <a:xfrm>
            <a:off x="3400427" y="1308700"/>
            <a:ext cx="2415000" cy="3711300"/>
          </a:xfrm>
          <a:prstGeom prst="rect">
            <a:avLst/>
          </a:prstGeom>
          <a:solidFill>
            <a:srgbClr val="174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2"/>
          <p:cNvSpPr/>
          <p:nvPr/>
        </p:nvSpPr>
        <p:spPr>
          <a:xfrm>
            <a:off x="3328556" y="1361525"/>
            <a:ext cx="2436000" cy="2267400"/>
          </a:xfrm>
          <a:prstGeom prst="rect">
            <a:avLst/>
          </a:prstGeom>
          <a:solidFill>
            <a:srgbClr val="FFFFFF"/>
          </a:solidFill>
          <a:ln cap="flat" cmpd="sng" w="19050">
            <a:solidFill>
              <a:srgbClr val="0D5D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62"/>
          <p:cNvSpPr/>
          <p:nvPr/>
        </p:nvSpPr>
        <p:spPr>
          <a:xfrm>
            <a:off x="5949646" y="1308700"/>
            <a:ext cx="2415000" cy="3711300"/>
          </a:xfrm>
          <a:prstGeom prst="rect">
            <a:avLst/>
          </a:prstGeom>
          <a:solidFill>
            <a:srgbClr val="174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2"/>
          <p:cNvSpPr/>
          <p:nvPr/>
        </p:nvSpPr>
        <p:spPr>
          <a:xfrm>
            <a:off x="5877775" y="1361525"/>
            <a:ext cx="2436000" cy="2267400"/>
          </a:xfrm>
          <a:prstGeom prst="rect">
            <a:avLst/>
          </a:prstGeom>
          <a:solidFill>
            <a:srgbClr val="FFFFFF"/>
          </a:solidFill>
          <a:ln cap="flat" cmpd="sng" w="19050">
            <a:solidFill>
              <a:srgbClr val="0D5D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62"/>
          <p:cNvPicPr preferRelativeResize="0"/>
          <p:nvPr/>
        </p:nvPicPr>
        <p:blipFill rotWithShape="1">
          <a:blip r:embed="rId3">
            <a:alphaModFix/>
          </a:blip>
          <a:srcRect b="38016" l="23889" r="24777" t="38417"/>
          <a:stretch/>
        </p:blipFill>
        <p:spPr>
          <a:xfrm>
            <a:off x="990125" y="1701025"/>
            <a:ext cx="1980226" cy="1616198"/>
          </a:xfrm>
          <a:prstGeom prst="rect">
            <a:avLst/>
          </a:prstGeom>
          <a:noFill/>
          <a:ln>
            <a:noFill/>
          </a:ln>
        </p:spPr>
      </p:pic>
      <p:pic>
        <p:nvPicPr>
          <p:cNvPr id="394" name="Google Shape;394;p62"/>
          <p:cNvPicPr preferRelativeResize="0"/>
          <p:nvPr/>
        </p:nvPicPr>
        <p:blipFill rotWithShape="1">
          <a:blip r:embed="rId4">
            <a:alphaModFix/>
          </a:blip>
          <a:srcRect b="44277" l="24708" r="26315" t="39268"/>
          <a:stretch/>
        </p:blipFill>
        <p:spPr>
          <a:xfrm>
            <a:off x="3596450" y="2035900"/>
            <a:ext cx="1889274" cy="1128451"/>
          </a:xfrm>
          <a:prstGeom prst="rect">
            <a:avLst/>
          </a:prstGeom>
          <a:noFill/>
          <a:ln>
            <a:noFill/>
          </a:ln>
        </p:spPr>
      </p:pic>
      <p:pic>
        <p:nvPicPr>
          <p:cNvPr id="395" name="Google Shape;395;p62"/>
          <p:cNvPicPr preferRelativeResize="0"/>
          <p:nvPr/>
        </p:nvPicPr>
        <p:blipFill rotWithShape="1">
          <a:blip r:embed="rId5">
            <a:alphaModFix/>
          </a:blip>
          <a:srcRect b="37421" l="28278" r="27839" t="36889"/>
          <a:stretch/>
        </p:blipFill>
        <p:spPr>
          <a:xfrm>
            <a:off x="6380725" y="1687125"/>
            <a:ext cx="1552856" cy="1616198"/>
          </a:xfrm>
          <a:prstGeom prst="rect">
            <a:avLst/>
          </a:prstGeom>
          <a:noFill/>
          <a:ln>
            <a:noFill/>
          </a:ln>
        </p:spPr>
      </p:pic>
      <p:sp>
        <p:nvSpPr>
          <p:cNvPr id="396" name="Google Shape;396;p62"/>
          <p:cNvSpPr txBox="1"/>
          <p:nvPr/>
        </p:nvSpPr>
        <p:spPr>
          <a:xfrm>
            <a:off x="973900" y="3799325"/>
            <a:ext cx="21696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chemeClr val="lt1"/>
                </a:solidFill>
                <a:latin typeface="Calibri"/>
                <a:ea typeface="Calibri"/>
                <a:cs typeface="Calibri"/>
                <a:sym typeface="Calibri"/>
              </a:rPr>
              <a:t>Are you a </a:t>
            </a:r>
            <a:endParaRPr sz="2600">
              <a:solidFill>
                <a:schemeClr val="lt1"/>
              </a:solidFill>
              <a:latin typeface="Calibri"/>
              <a:ea typeface="Calibri"/>
              <a:cs typeface="Calibri"/>
              <a:sym typeface="Calibri"/>
            </a:endParaRPr>
          </a:p>
          <a:p>
            <a:pPr indent="0" lvl="0" marL="0" rtl="0" algn="ctr">
              <a:spcBef>
                <a:spcPts val="0"/>
              </a:spcBef>
              <a:spcAft>
                <a:spcPts val="0"/>
              </a:spcAft>
              <a:buNone/>
            </a:pPr>
            <a:r>
              <a:rPr lang="en" sz="2600">
                <a:solidFill>
                  <a:schemeClr val="lt1"/>
                </a:solidFill>
                <a:latin typeface="Calibri"/>
                <a:ea typeface="Calibri"/>
                <a:cs typeface="Calibri"/>
                <a:sym typeface="Calibri"/>
              </a:rPr>
              <a:t>PFAC Leader?</a:t>
            </a:r>
            <a:endParaRPr sz="2600">
              <a:solidFill>
                <a:schemeClr val="lt1"/>
              </a:solidFill>
              <a:latin typeface="Calibri"/>
              <a:ea typeface="Calibri"/>
              <a:cs typeface="Calibri"/>
              <a:sym typeface="Calibri"/>
            </a:endParaRPr>
          </a:p>
        </p:txBody>
      </p:sp>
      <p:sp>
        <p:nvSpPr>
          <p:cNvPr id="397" name="Google Shape;397;p62"/>
          <p:cNvSpPr txBox="1"/>
          <p:nvPr/>
        </p:nvSpPr>
        <p:spPr>
          <a:xfrm>
            <a:off x="3400425" y="3799325"/>
            <a:ext cx="24150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chemeClr val="lt1"/>
                </a:solidFill>
                <a:latin typeface="Calibri"/>
                <a:ea typeface="Calibri"/>
                <a:cs typeface="Calibri"/>
                <a:sym typeface="Calibri"/>
              </a:rPr>
              <a:t>Are you a </a:t>
            </a:r>
            <a:endParaRPr sz="2600">
              <a:solidFill>
                <a:schemeClr val="lt1"/>
              </a:solidFill>
              <a:latin typeface="Calibri"/>
              <a:ea typeface="Calibri"/>
              <a:cs typeface="Calibri"/>
              <a:sym typeface="Calibri"/>
            </a:endParaRPr>
          </a:p>
          <a:p>
            <a:pPr indent="0" lvl="0" marL="0" rtl="0" algn="ctr">
              <a:spcBef>
                <a:spcPts val="0"/>
              </a:spcBef>
              <a:spcAft>
                <a:spcPts val="0"/>
              </a:spcAft>
              <a:buNone/>
            </a:pPr>
            <a:r>
              <a:rPr lang="en" sz="2600">
                <a:solidFill>
                  <a:schemeClr val="lt1"/>
                </a:solidFill>
                <a:latin typeface="Calibri"/>
                <a:ea typeface="Calibri"/>
                <a:cs typeface="Calibri"/>
                <a:sym typeface="Calibri"/>
              </a:rPr>
              <a:t>PFAC Member?</a:t>
            </a:r>
            <a:endParaRPr sz="2600">
              <a:solidFill>
                <a:schemeClr val="lt1"/>
              </a:solidFill>
              <a:latin typeface="Calibri"/>
              <a:ea typeface="Calibri"/>
              <a:cs typeface="Calibri"/>
              <a:sym typeface="Calibri"/>
            </a:endParaRPr>
          </a:p>
        </p:txBody>
      </p:sp>
      <p:sp>
        <p:nvSpPr>
          <p:cNvPr id="398" name="Google Shape;398;p62"/>
          <p:cNvSpPr txBox="1"/>
          <p:nvPr/>
        </p:nvSpPr>
        <p:spPr>
          <a:xfrm>
            <a:off x="5949650" y="3691625"/>
            <a:ext cx="24150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lt1"/>
                </a:solidFill>
                <a:latin typeface="Calibri"/>
                <a:ea typeface="Calibri"/>
                <a:cs typeface="Calibri"/>
                <a:sym typeface="Calibri"/>
              </a:rPr>
              <a:t>Are you a </a:t>
            </a:r>
            <a:endParaRPr sz="2200">
              <a:solidFill>
                <a:schemeClr val="lt1"/>
              </a:solidFill>
              <a:latin typeface="Calibri"/>
              <a:ea typeface="Calibri"/>
              <a:cs typeface="Calibri"/>
              <a:sym typeface="Calibri"/>
            </a:endParaRPr>
          </a:p>
          <a:p>
            <a:pPr indent="0" lvl="0" marL="0" rtl="0" algn="ctr">
              <a:spcBef>
                <a:spcPts val="0"/>
              </a:spcBef>
              <a:spcAft>
                <a:spcPts val="0"/>
              </a:spcAft>
              <a:buNone/>
            </a:pPr>
            <a:r>
              <a:rPr lang="en" sz="2200">
                <a:solidFill>
                  <a:schemeClr val="lt1"/>
                </a:solidFill>
                <a:latin typeface="Calibri"/>
                <a:ea typeface="Calibri"/>
                <a:cs typeface="Calibri"/>
                <a:sym typeface="Calibri"/>
              </a:rPr>
              <a:t>hospital safety or quality specialist?</a:t>
            </a:r>
            <a:endParaRPr sz="22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63"/>
          <p:cNvPicPr preferRelativeResize="0"/>
          <p:nvPr>
            <p:ph idx="2" type="pic"/>
          </p:nvPr>
        </p:nvPicPr>
        <p:blipFill rotWithShape="1">
          <a:blip r:embed="rId3">
            <a:alphaModFix/>
          </a:blip>
          <a:srcRect b="0" l="855" r="855" t="0"/>
          <a:stretch/>
        </p:blipFill>
        <p:spPr>
          <a:xfrm>
            <a:off x="0" y="934500"/>
            <a:ext cx="9144000" cy="5241300"/>
          </a:xfrm>
          <a:prstGeom prst="rect">
            <a:avLst/>
          </a:prstGeom>
        </p:spPr>
      </p:pic>
      <p:sp>
        <p:nvSpPr>
          <p:cNvPr id="404" name="Google Shape;404;p63"/>
          <p:cNvSpPr txBox="1"/>
          <p:nvPr/>
        </p:nvSpPr>
        <p:spPr>
          <a:xfrm>
            <a:off x="204750" y="0"/>
            <a:ext cx="8734500" cy="801900"/>
          </a:xfrm>
          <a:prstGeom prst="rect">
            <a:avLst/>
          </a:prstGeom>
          <a:solidFill>
            <a:srgbClr val="FFFFFF"/>
          </a:solid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None/>
            </a:pPr>
            <a:r>
              <a:t/>
            </a:r>
            <a:endParaRPr b="1" sz="2800">
              <a:solidFill>
                <a:srgbClr val="C08B3F"/>
              </a:solidFill>
              <a:latin typeface="Calibri"/>
              <a:ea typeface="Calibri"/>
              <a:cs typeface="Calibri"/>
              <a:sym typeface="Calibri"/>
            </a:endParaRPr>
          </a:p>
          <a:p>
            <a:pPr indent="0" lvl="0" marL="0" rtl="0" algn="ctr">
              <a:lnSpc>
                <a:spcPct val="90000"/>
              </a:lnSpc>
              <a:spcBef>
                <a:spcPts val="0"/>
              </a:spcBef>
              <a:spcAft>
                <a:spcPts val="0"/>
              </a:spcAft>
              <a:buNone/>
            </a:pPr>
            <a:r>
              <a:rPr b="1" lang="en" sz="2800">
                <a:solidFill>
                  <a:srgbClr val="C08B3F"/>
                </a:solidFill>
                <a:latin typeface="Calibri"/>
                <a:ea typeface="Calibri"/>
                <a:cs typeface="Calibri"/>
                <a:sym typeface="Calibri"/>
              </a:rPr>
              <a:t>No matter what your role is, you have the right idea!</a:t>
            </a:r>
            <a:endParaRPr b="1" sz="2800">
              <a:solidFill>
                <a:srgbClr val="C08B3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4"/>
          <p:cNvSpPr txBox="1"/>
          <p:nvPr/>
        </p:nvSpPr>
        <p:spPr>
          <a:xfrm>
            <a:off x="771375" y="2628600"/>
            <a:ext cx="7861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003A63"/>
                </a:solidFill>
                <a:latin typeface="Calibri"/>
                <a:ea typeface="Calibri"/>
                <a:cs typeface="Calibri"/>
                <a:sym typeface="Calibri"/>
              </a:rPr>
              <a:t>Thank You!</a:t>
            </a:r>
            <a:endParaRPr sz="5000">
              <a:solidFill>
                <a:srgbClr val="003A63"/>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