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82" r:id="rId1"/>
  </p:sldMasterIdLst>
  <p:notesMasterIdLst>
    <p:notesMasterId r:id="rId3"/>
  </p:notesMasterIdLst>
  <p:sldIdLst>
    <p:sldId id="264" r:id="rId2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y Suzanne Schrandt" initials="" lastIdx="3" clrIdx="0"/>
  <p:cmAuthor id="1" name="Mehak Chhugani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574A035-9DA6-4210-BE91-45EBFD4579DC}" v="8" dt="2024-01-23T02:53:27.7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779" autoAdjust="0"/>
  </p:normalViewPr>
  <p:slideViewPr>
    <p:cSldViewPr snapToGrid="0">
      <p:cViewPr varScale="1">
        <p:scale>
          <a:sx n="90" d="100"/>
          <a:sy n="90" d="100"/>
        </p:scale>
        <p:origin x="1340" y="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12" Type="http://schemas.openxmlformats.org/officeDocument/2006/relationships/customXml" Target="../customXml/item2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1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commentAuthors" Target="commentAuthors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z Schrandt" userId="bfe60d9998e30232" providerId="LiveId" clId="{8574A035-9DA6-4210-BE91-45EBFD4579DC}"/>
    <pc:docChg chg="undo custSel delSld modSld">
      <pc:chgData name="Suz Schrandt" userId="bfe60d9998e30232" providerId="LiveId" clId="{8574A035-9DA6-4210-BE91-45EBFD4579DC}" dt="2024-01-27T05:41:34.139" v="162" actId="20577"/>
      <pc:docMkLst>
        <pc:docMk/>
      </pc:docMkLst>
      <pc:sldChg chg="del">
        <pc:chgData name="Suz Schrandt" userId="bfe60d9998e30232" providerId="LiveId" clId="{8574A035-9DA6-4210-BE91-45EBFD4579DC}" dt="2024-01-23T02:55:11.330" v="151" actId="47"/>
        <pc:sldMkLst>
          <pc:docMk/>
          <pc:sldMk cId="0" sldId="259"/>
        </pc:sldMkLst>
      </pc:sldChg>
      <pc:sldChg chg="addSp delSp modSp mod">
        <pc:chgData name="Suz Schrandt" userId="bfe60d9998e30232" providerId="LiveId" clId="{8574A035-9DA6-4210-BE91-45EBFD4579DC}" dt="2024-01-27T05:41:34.139" v="162" actId="20577"/>
        <pc:sldMkLst>
          <pc:docMk/>
          <pc:sldMk cId="1382993899" sldId="264"/>
        </pc:sldMkLst>
        <pc:spChg chg="add del">
          <ac:chgData name="Suz Schrandt" userId="bfe60d9998e30232" providerId="LiveId" clId="{8574A035-9DA6-4210-BE91-45EBFD4579DC}" dt="2024-01-23T02:49:57.117" v="73" actId="22"/>
          <ac:spMkLst>
            <pc:docMk/>
            <pc:sldMk cId="1382993899" sldId="264"/>
            <ac:spMk id="3" creationId="{0BF46EB6-2EA7-C549-9D72-696C422BC26D}"/>
          </ac:spMkLst>
        </pc:spChg>
        <pc:spChg chg="add del mod">
          <ac:chgData name="Suz Schrandt" userId="bfe60d9998e30232" providerId="LiveId" clId="{8574A035-9DA6-4210-BE91-45EBFD4579DC}" dt="2024-01-23T02:50:20.563" v="76" actId="478"/>
          <ac:spMkLst>
            <pc:docMk/>
            <pc:sldMk cId="1382993899" sldId="264"/>
            <ac:spMk id="5" creationId="{BB324CAC-98C2-DAAD-D9F8-516E79E20B90}"/>
          </ac:spMkLst>
        </pc:spChg>
        <pc:spChg chg="add del">
          <ac:chgData name="Suz Schrandt" userId="bfe60d9998e30232" providerId="LiveId" clId="{8574A035-9DA6-4210-BE91-45EBFD4579DC}" dt="2024-01-23T02:50:49.786" v="81" actId="22"/>
          <ac:spMkLst>
            <pc:docMk/>
            <pc:sldMk cId="1382993899" sldId="264"/>
            <ac:spMk id="8" creationId="{DA703BFA-F9C4-206C-0319-91760DBDFEC2}"/>
          </ac:spMkLst>
        </pc:spChg>
        <pc:spChg chg="add mod">
          <ac:chgData name="Suz Schrandt" userId="bfe60d9998e30232" providerId="LiveId" clId="{8574A035-9DA6-4210-BE91-45EBFD4579DC}" dt="2024-01-23T02:52:08.420" v="103" actId="20577"/>
          <ac:spMkLst>
            <pc:docMk/>
            <pc:sldMk cId="1382993899" sldId="264"/>
            <ac:spMk id="11" creationId="{E4AD254C-615F-8656-83DA-34E25FAE33EC}"/>
          </ac:spMkLst>
        </pc:spChg>
        <pc:spChg chg="add mod">
          <ac:chgData name="Suz Schrandt" userId="bfe60d9998e30232" providerId="LiveId" clId="{8574A035-9DA6-4210-BE91-45EBFD4579DC}" dt="2024-01-23T02:52:19.351" v="104" actId="1076"/>
          <ac:spMkLst>
            <pc:docMk/>
            <pc:sldMk cId="1382993899" sldId="264"/>
            <ac:spMk id="12" creationId="{516B3EAD-443C-9449-0861-82DEC6B5EC3A}"/>
          </ac:spMkLst>
        </pc:spChg>
        <pc:spChg chg="add mod">
          <ac:chgData name="Suz Schrandt" userId="bfe60d9998e30232" providerId="LiveId" clId="{8574A035-9DA6-4210-BE91-45EBFD4579DC}" dt="2024-01-23T02:52:52.963" v="126" actId="1076"/>
          <ac:spMkLst>
            <pc:docMk/>
            <pc:sldMk cId="1382993899" sldId="264"/>
            <ac:spMk id="13" creationId="{EB7CD79E-A6CC-E017-73C3-F2AE71E5CE01}"/>
          </ac:spMkLst>
        </pc:spChg>
        <pc:spChg chg="add del mod">
          <ac:chgData name="Suz Schrandt" userId="bfe60d9998e30232" providerId="LiveId" clId="{8574A035-9DA6-4210-BE91-45EBFD4579DC}" dt="2024-01-23T02:53:17.676" v="145" actId="20577"/>
          <ac:spMkLst>
            <pc:docMk/>
            <pc:sldMk cId="1382993899" sldId="264"/>
            <ac:spMk id="14" creationId="{C2F9C223-F7B9-B4C4-3789-84F4BB5EC918}"/>
          </ac:spMkLst>
        </pc:spChg>
        <pc:spChg chg="mod">
          <ac:chgData name="Suz Schrandt" userId="bfe60d9998e30232" providerId="LiveId" clId="{8574A035-9DA6-4210-BE91-45EBFD4579DC}" dt="2024-01-27T05:41:34.139" v="162" actId="20577"/>
          <ac:spMkLst>
            <pc:docMk/>
            <pc:sldMk cId="1382993899" sldId="264"/>
            <ac:spMk id="235" creationId="{00000000-0000-0000-0000-000000000000}"/>
          </ac:spMkLst>
        </pc:spChg>
        <pc:graphicFrameChg chg="add del mod modGraphic">
          <ac:chgData name="Suz Schrandt" userId="bfe60d9998e30232" providerId="LiveId" clId="{8574A035-9DA6-4210-BE91-45EBFD4579DC}" dt="2024-01-23T02:50:32.698" v="79" actId="1076"/>
          <ac:graphicFrameMkLst>
            <pc:docMk/>
            <pc:sldMk cId="1382993899" sldId="264"/>
            <ac:graphicFrameMk id="4" creationId="{62DF6568-CFF5-762C-169B-5A4686956FBC}"/>
          </ac:graphicFrameMkLst>
        </pc:graphicFrameChg>
        <pc:graphicFrameChg chg="del">
          <ac:chgData name="Suz Schrandt" userId="bfe60d9998e30232" providerId="LiveId" clId="{8574A035-9DA6-4210-BE91-45EBFD4579DC}" dt="2024-01-23T02:49:26.323" v="71" actId="478"/>
          <ac:graphicFrameMkLst>
            <pc:docMk/>
            <pc:sldMk cId="1382993899" sldId="264"/>
            <ac:graphicFrameMk id="6" creationId="{C03D4F8D-9115-C4E8-1840-B8D1C384D4BE}"/>
          </ac:graphicFrameMkLst>
        </pc:graphicFrameChg>
        <pc:cxnChg chg="add mod">
          <ac:chgData name="Suz Schrandt" userId="bfe60d9998e30232" providerId="LiveId" clId="{8574A035-9DA6-4210-BE91-45EBFD4579DC}" dt="2024-01-23T02:51:15.966" v="84" actId="13822"/>
          <ac:cxnSpMkLst>
            <pc:docMk/>
            <pc:sldMk cId="1382993899" sldId="264"/>
            <ac:cxnSpMk id="10" creationId="{EC7D03F6-B6C1-014C-1BCA-9655D97DA49B}"/>
          </ac:cxnSpMkLst>
        </pc:cxnChg>
        <pc:cxnChg chg="add mod">
          <ac:chgData name="Suz Schrandt" userId="bfe60d9998e30232" providerId="LiveId" clId="{8574A035-9DA6-4210-BE91-45EBFD4579DC}" dt="2024-01-23T02:53:46.410" v="150" actId="14100"/>
          <ac:cxnSpMkLst>
            <pc:docMk/>
            <pc:sldMk cId="1382993899" sldId="264"/>
            <ac:cxnSpMk id="15" creationId="{DCB0DC86-AAFC-50AB-95C4-AE40359258F5}"/>
          </ac:cxnSpMkLst>
        </pc:cxnChg>
      </pc:sldChg>
      <pc:sldChg chg="del">
        <pc:chgData name="Suz Schrandt" userId="bfe60d9998e30232" providerId="LiveId" clId="{8574A035-9DA6-4210-BE91-45EBFD4579DC}" dt="2024-01-23T02:49:02.873" v="0" actId="47"/>
        <pc:sldMkLst>
          <pc:docMk/>
          <pc:sldMk cId="2930710699" sldId="26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261df5d2266_0_3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261df5d2266_0_3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30787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bg>
      <p:bgPr>
        <a:solidFill>
          <a:schemeClr val="lt1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/>
          <p:nvPr/>
        </p:nvSpPr>
        <p:spPr>
          <a:xfrm>
            <a:off x="0" y="6350632"/>
            <a:ext cx="9144000" cy="570300"/>
          </a:xfrm>
          <a:prstGeom prst="rect">
            <a:avLst/>
          </a:prstGeom>
          <a:solidFill>
            <a:srgbClr val="C08B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0" y="6181854"/>
            <a:ext cx="9144000" cy="168900"/>
          </a:xfrm>
          <a:prstGeom prst="rect">
            <a:avLst/>
          </a:prstGeom>
          <a:solidFill>
            <a:srgbClr val="17416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685800" y="509969"/>
            <a:ext cx="6498600" cy="4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8B3F"/>
              </a:buClr>
              <a:buSzPts val="3000"/>
              <a:buFont typeface="Trebuchet MS"/>
              <a:buNone/>
              <a:defRPr sz="3000">
                <a:solidFill>
                  <a:srgbClr val="C08B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17416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6" name="Google Shape;16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10880" y="289611"/>
            <a:ext cx="1411886" cy="685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84315" y="1233246"/>
            <a:ext cx="1268058" cy="31701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700" cy="524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>
              <a:buNone/>
              <a:defRPr sz="1300">
                <a:solidFill>
                  <a:schemeClr val="dk1"/>
                </a:solidFill>
              </a:defRPr>
            </a:lvl1pPr>
            <a:lvl2pPr lvl="1">
              <a:buNone/>
              <a:defRPr sz="1300">
                <a:solidFill>
                  <a:schemeClr val="dk1"/>
                </a:solidFill>
              </a:defRPr>
            </a:lvl2pPr>
            <a:lvl3pPr lvl="2">
              <a:buNone/>
              <a:defRPr sz="1300">
                <a:solidFill>
                  <a:schemeClr val="dk1"/>
                </a:solidFill>
              </a:defRPr>
            </a:lvl3pPr>
            <a:lvl4pPr lvl="3">
              <a:buNone/>
              <a:defRPr sz="1300">
                <a:solidFill>
                  <a:schemeClr val="dk1"/>
                </a:solidFill>
              </a:defRPr>
            </a:lvl4pPr>
            <a:lvl5pPr lvl="4">
              <a:buNone/>
              <a:defRPr sz="1300">
                <a:solidFill>
                  <a:schemeClr val="dk1"/>
                </a:solidFill>
              </a:defRPr>
            </a:lvl5pPr>
            <a:lvl6pPr lvl="5">
              <a:buNone/>
              <a:defRPr sz="1300">
                <a:solidFill>
                  <a:schemeClr val="dk1"/>
                </a:solidFill>
              </a:defRPr>
            </a:lvl6pPr>
            <a:lvl7pPr lvl="6">
              <a:buNone/>
              <a:defRPr sz="1300">
                <a:solidFill>
                  <a:schemeClr val="dk1"/>
                </a:solidFill>
              </a:defRPr>
            </a:lvl7pPr>
            <a:lvl8pPr lvl="7">
              <a:buNone/>
              <a:defRPr sz="1300">
                <a:solidFill>
                  <a:schemeClr val="dk1"/>
                </a:solidFill>
              </a:defRPr>
            </a:lvl8pPr>
            <a:lvl9pPr lvl="8">
              <a:buNone/>
              <a:defRPr sz="1300">
                <a:solidFill>
                  <a:schemeClr val="dk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ferral &amp; Consultation">
  <p:cSld name="Referral &amp; Consultation">
    <p:bg>
      <p:bgPr>
        <a:solidFill>
          <a:srgbClr val="973272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11873" y="3734649"/>
            <a:ext cx="7543801" cy="2598379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1"/>
          <p:cNvSpPr txBox="1">
            <a:spLocks noGrp="1"/>
          </p:cNvSpPr>
          <p:nvPr>
            <p:ph type="ctrTitle"/>
          </p:nvPr>
        </p:nvSpPr>
        <p:spPr>
          <a:xfrm>
            <a:off x="685800" y="507368"/>
            <a:ext cx="6425100" cy="4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Trebuchet MS"/>
              <a:buNone/>
              <a:defRPr sz="30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ubTitle" idx="1"/>
          </p:nvPr>
        </p:nvSpPr>
        <p:spPr>
          <a:xfrm>
            <a:off x="685800" y="1197621"/>
            <a:ext cx="7772400" cy="40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97A48"/>
              </a:buClr>
              <a:buSzPts val="2400"/>
              <a:buFont typeface="Arial"/>
              <a:buChar char="•"/>
              <a:defRPr sz="2400"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97A48"/>
              </a:buClr>
              <a:buSzPts val="2000"/>
              <a:buFont typeface="Noto Sans Symbols"/>
              <a:buChar char="▪"/>
              <a:defRPr sz="2000">
                <a:solidFill>
                  <a:schemeClr val="lt1"/>
                </a:solidFill>
              </a:defRPr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97A48"/>
              </a:buClr>
              <a:buSzPts val="1800"/>
              <a:buFont typeface="Noto Sans Symbols"/>
              <a:buChar char="⮚"/>
              <a:defRPr sz="1800">
                <a:solidFill>
                  <a:schemeClr val="lt1"/>
                </a:solidFill>
              </a:defRPr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97A48"/>
              </a:buClr>
              <a:buSzPts val="1600"/>
              <a:buFont typeface="Arial"/>
              <a:buChar char="•"/>
              <a:defRPr sz="1600">
                <a:solidFill>
                  <a:schemeClr val="lt1"/>
                </a:solidFill>
              </a:defRPr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97A48"/>
              </a:buClr>
              <a:buSzPts val="1600"/>
              <a:buFont typeface="Arial"/>
              <a:buChar char="•"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D49E3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79" name="Google Shape;79;p11"/>
          <p:cNvPicPr preferRelativeResize="0"/>
          <p:nvPr/>
        </p:nvPicPr>
        <p:blipFill rotWithShape="1">
          <a:blip r:embed="rId3">
            <a:alphaModFix/>
          </a:blip>
          <a:srcRect b="12005"/>
          <a:stretch/>
        </p:blipFill>
        <p:spPr>
          <a:xfrm>
            <a:off x="7110880" y="289611"/>
            <a:ext cx="1882514" cy="803693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1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700" cy="524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>
              <a:buNone/>
              <a:defRPr sz="1300">
                <a:solidFill>
                  <a:schemeClr val="dk1"/>
                </a:solidFill>
              </a:defRPr>
            </a:lvl1pPr>
            <a:lvl2pPr lvl="1">
              <a:buNone/>
              <a:defRPr sz="1300">
                <a:solidFill>
                  <a:schemeClr val="dk1"/>
                </a:solidFill>
              </a:defRPr>
            </a:lvl2pPr>
            <a:lvl3pPr lvl="2">
              <a:buNone/>
              <a:defRPr sz="1300">
                <a:solidFill>
                  <a:schemeClr val="dk1"/>
                </a:solidFill>
              </a:defRPr>
            </a:lvl3pPr>
            <a:lvl4pPr lvl="3">
              <a:buNone/>
              <a:defRPr sz="1300">
                <a:solidFill>
                  <a:schemeClr val="dk1"/>
                </a:solidFill>
              </a:defRPr>
            </a:lvl4pPr>
            <a:lvl5pPr lvl="4">
              <a:buNone/>
              <a:defRPr sz="1300">
                <a:solidFill>
                  <a:schemeClr val="dk1"/>
                </a:solidFill>
              </a:defRPr>
            </a:lvl5pPr>
            <a:lvl6pPr lvl="5">
              <a:buNone/>
              <a:defRPr sz="1300">
                <a:solidFill>
                  <a:schemeClr val="dk1"/>
                </a:solidFill>
              </a:defRPr>
            </a:lvl6pPr>
            <a:lvl7pPr lvl="6">
              <a:buNone/>
              <a:defRPr sz="1300">
                <a:solidFill>
                  <a:schemeClr val="dk1"/>
                </a:solidFill>
              </a:defRPr>
            </a:lvl7pPr>
            <a:lvl8pPr lvl="7">
              <a:buNone/>
              <a:defRPr sz="1300">
                <a:solidFill>
                  <a:schemeClr val="dk1"/>
                </a:solidFill>
              </a:defRPr>
            </a:lvl8pPr>
            <a:lvl9pPr lvl="8">
              <a:buNone/>
              <a:defRPr sz="1300">
                <a:solidFill>
                  <a:schemeClr val="dk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gnostic Testing">
  <p:cSld name="Diagnostic Testing">
    <p:bg>
      <p:bgPr>
        <a:solidFill>
          <a:srgbClr val="661F57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11872" y="3737114"/>
            <a:ext cx="7543798" cy="2599652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2"/>
          <p:cNvSpPr txBox="1">
            <a:spLocks noGrp="1"/>
          </p:cNvSpPr>
          <p:nvPr>
            <p:ph type="ctrTitle"/>
          </p:nvPr>
        </p:nvSpPr>
        <p:spPr>
          <a:xfrm>
            <a:off x="685800" y="507368"/>
            <a:ext cx="6425100" cy="4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Trebuchet MS"/>
              <a:buNone/>
              <a:defRPr sz="30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subTitle" idx="1"/>
          </p:nvPr>
        </p:nvSpPr>
        <p:spPr>
          <a:xfrm>
            <a:off x="685800" y="1197621"/>
            <a:ext cx="7772400" cy="40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97A48"/>
              </a:buClr>
              <a:buSzPts val="2400"/>
              <a:buFont typeface="Arial"/>
              <a:buChar char="•"/>
              <a:defRPr sz="2400"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97A48"/>
              </a:buClr>
              <a:buSzPts val="2000"/>
              <a:buFont typeface="Noto Sans Symbols"/>
              <a:buChar char="▪"/>
              <a:defRPr sz="2000">
                <a:solidFill>
                  <a:schemeClr val="lt1"/>
                </a:solidFill>
              </a:defRPr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97A48"/>
              </a:buClr>
              <a:buSzPts val="1800"/>
              <a:buFont typeface="Noto Sans Symbols"/>
              <a:buChar char="⮚"/>
              <a:defRPr sz="1800">
                <a:solidFill>
                  <a:schemeClr val="lt1"/>
                </a:solidFill>
              </a:defRPr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97A48"/>
              </a:buClr>
              <a:buSzPts val="1600"/>
              <a:buFont typeface="Arial"/>
              <a:buChar char="•"/>
              <a:defRPr sz="1600">
                <a:solidFill>
                  <a:schemeClr val="lt1"/>
                </a:solidFill>
              </a:defRPr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97A48"/>
              </a:buClr>
              <a:buSzPts val="1600"/>
              <a:buFont typeface="Arial"/>
              <a:buChar char="•"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5" name="Google Shape;85;p1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D49E3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86" name="Google Shape;86;p12"/>
          <p:cNvPicPr preferRelativeResize="0"/>
          <p:nvPr/>
        </p:nvPicPr>
        <p:blipFill rotWithShape="1">
          <a:blip r:embed="rId3">
            <a:alphaModFix/>
          </a:blip>
          <a:srcRect b="12005"/>
          <a:stretch/>
        </p:blipFill>
        <p:spPr>
          <a:xfrm>
            <a:off x="7110880" y="289611"/>
            <a:ext cx="1882514" cy="803693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2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700" cy="524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>
              <a:buNone/>
              <a:defRPr sz="1300">
                <a:solidFill>
                  <a:schemeClr val="dk1"/>
                </a:solidFill>
              </a:defRPr>
            </a:lvl1pPr>
            <a:lvl2pPr lvl="1">
              <a:buNone/>
              <a:defRPr sz="1300">
                <a:solidFill>
                  <a:schemeClr val="dk1"/>
                </a:solidFill>
              </a:defRPr>
            </a:lvl2pPr>
            <a:lvl3pPr lvl="2">
              <a:buNone/>
              <a:defRPr sz="1300">
                <a:solidFill>
                  <a:schemeClr val="dk1"/>
                </a:solidFill>
              </a:defRPr>
            </a:lvl3pPr>
            <a:lvl4pPr lvl="3">
              <a:buNone/>
              <a:defRPr sz="1300">
                <a:solidFill>
                  <a:schemeClr val="dk1"/>
                </a:solidFill>
              </a:defRPr>
            </a:lvl4pPr>
            <a:lvl5pPr lvl="4">
              <a:buNone/>
              <a:defRPr sz="1300">
                <a:solidFill>
                  <a:schemeClr val="dk1"/>
                </a:solidFill>
              </a:defRPr>
            </a:lvl5pPr>
            <a:lvl6pPr lvl="5">
              <a:buNone/>
              <a:defRPr sz="1300">
                <a:solidFill>
                  <a:schemeClr val="dk1"/>
                </a:solidFill>
              </a:defRPr>
            </a:lvl6pPr>
            <a:lvl7pPr lvl="6">
              <a:buNone/>
              <a:defRPr sz="1300">
                <a:solidFill>
                  <a:schemeClr val="dk1"/>
                </a:solidFill>
              </a:defRPr>
            </a:lvl7pPr>
            <a:lvl8pPr lvl="7">
              <a:buNone/>
              <a:defRPr sz="1300">
                <a:solidFill>
                  <a:schemeClr val="dk1"/>
                </a:solidFill>
              </a:defRPr>
            </a:lvl8pPr>
            <a:lvl9pPr lvl="8">
              <a:buNone/>
              <a:defRPr sz="1300">
                <a:solidFill>
                  <a:schemeClr val="dk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munication of the Diagnosis">
  <p:cSld name="Communication of the Diagnosis">
    <p:bg>
      <p:bgPr>
        <a:solidFill>
          <a:srgbClr val="3997AF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>
            <a:spLocks noGrp="1"/>
          </p:cNvSpPr>
          <p:nvPr>
            <p:ph type="ctrTitle"/>
          </p:nvPr>
        </p:nvSpPr>
        <p:spPr>
          <a:xfrm>
            <a:off x="685800" y="507368"/>
            <a:ext cx="6425100" cy="4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Trebuchet MS"/>
              <a:buNone/>
              <a:defRPr sz="30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subTitle" idx="1"/>
          </p:nvPr>
        </p:nvSpPr>
        <p:spPr>
          <a:xfrm>
            <a:off x="685800" y="1197621"/>
            <a:ext cx="7772400" cy="40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23F67"/>
              </a:buClr>
              <a:buSzPts val="2400"/>
              <a:buFont typeface="Arial"/>
              <a:buChar char="•"/>
              <a:defRPr sz="2400"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23F67"/>
              </a:buClr>
              <a:buSzPts val="2000"/>
              <a:buFont typeface="Noto Sans Symbols"/>
              <a:buChar char="▪"/>
              <a:defRPr sz="2000">
                <a:solidFill>
                  <a:schemeClr val="lt1"/>
                </a:solidFill>
              </a:defRPr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23F67"/>
              </a:buClr>
              <a:buSzPts val="1800"/>
              <a:buFont typeface="Noto Sans Symbols"/>
              <a:buChar char="⮚"/>
              <a:defRPr sz="1800">
                <a:solidFill>
                  <a:schemeClr val="lt1"/>
                </a:solidFill>
              </a:defRPr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23F67"/>
              </a:buClr>
              <a:buSzPts val="1600"/>
              <a:buFont typeface="Arial"/>
              <a:buChar char="•"/>
              <a:defRPr sz="1600">
                <a:solidFill>
                  <a:schemeClr val="lt1"/>
                </a:solidFill>
              </a:defRPr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23F67"/>
              </a:buClr>
              <a:buSzPts val="1600"/>
              <a:buFont typeface="Arial"/>
              <a:buChar char="•"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17416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92" name="Google Shape;92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11872" y="3735499"/>
            <a:ext cx="7543798" cy="2599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3"/>
          <p:cNvPicPr preferRelativeResize="0"/>
          <p:nvPr/>
        </p:nvPicPr>
        <p:blipFill rotWithShape="1">
          <a:blip r:embed="rId3">
            <a:alphaModFix/>
          </a:blip>
          <a:srcRect b="12005"/>
          <a:stretch/>
        </p:blipFill>
        <p:spPr>
          <a:xfrm>
            <a:off x="7110880" y="289611"/>
            <a:ext cx="1882514" cy="803693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3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700" cy="524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>
              <a:buNone/>
              <a:defRPr sz="1300">
                <a:solidFill>
                  <a:schemeClr val="dk1"/>
                </a:solidFill>
              </a:defRPr>
            </a:lvl1pPr>
            <a:lvl2pPr lvl="1">
              <a:buNone/>
              <a:defRPr sz="1300">
                <a:solidFill>
                  <a:schemeClr val="dk1"/>
                </a:solidFill>
              </a:defRPr>
            </a:lvl2pPr>
            <a:lvl3pPr lvl="2">
              <a:buNone/>
              <a:defRPr sz="1300">
                <a:solidFill>
                  <a:schemeClr val="dk1"/>
                </a:solidFill>
              </a:defRPr>
            </a:lvl3pPr>
            <a:lvl4pPr lvl="3">
              <a:buNone/>
              <a:defRPr sz="1300">
                <a:solidFill>
                  <a:schemeClr val="dk1"/>
                </a:solidFill>
              </a:defRPr>
            </a:lvl4pPr>
            <a:lvl5pPr lvl="4">
              <a:buNone/>
              <a:defRPr sz="1300">
                <a:solidFill>
                  <a:schemeClr val="dk1"/>
                </a:solidFill>
              </a:defRPr>
            </a:lvl5pPr>
            <a:lvl6pPr lvl="5">
              <a:buNone/>
              <a:defRPr sz="1300">
                <a:solidFill>
                  <a:schemeClr val="dk1"/>
                </a:solidFill>
              </a:defRPr>
            </a:lvl6pPr>
            <a:lvl7pPr lvl="6">
              <a:buNone/>
              <a:defRPr sz="1300">
                <a:solidFill>
                  <a:schemeClr val="dk1"/>
                </a:solidFill>
              </a:defRPr>
            </a:lvl7pPr>
            <a:lvl8pPr lvl="7">
              <a:buNone/>
              <a:defRPr sz="1300">
                <a:solidFill>
                  <a:schemeClr val="dk1"/>
                </a:solidFill>
              </a:defRPr>
            </a:lvl8pPr>
            <a:lvl9pPr lvl="8">
              <a:buNone/>
              <a:defRPr sz="1300">
                <a:solidFill>
                  <a:schemeClr val="dk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eatment">
  <p:cSld name="Treatment">
    <p:bg>
      <p:bgPr>
        <a:solidFill>
          <a:srgbClr val="3FA5BC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11873" y="3742128"/>
            <a:ext cx="7543801" cy="2598379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4"/>
          <p:cNvSpPr txBox="1">
            <a:spLocks noGrp="1"/>
          </p:cNvSpPr>
          <p:nvPr>
            <p:ph type="ctrTitle"/>
          </p:nvPr>
        </p:nvSpPr>
        <p:spPr>
          <a:xfrm>
            <a:off x="685800" y="507368"/>
            <a:ext cx="6425100" cy="4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Trebuchet MS"/>
              <a:buNone/>
              <a:defRPr sz="30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4"/>
          <p:cNvSpPr txBox="1">
            <a:spLocks noGrp="1"/>
          </p:cNvSpPr>
          <p:nvPr>
            <p:ph type="subTitle" idx="1"/>
          </p:nvPr>
        </p:nvSpPr>
        <p:spPr>
          <a:xfrm>
            <a:off x="685800" y="1197621"/>
            <a:ext cx="7772400" cy="40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23F67"/>
              </a:buClr>
              <a:buSzPts val="2400"/>
              <a:buFont typeface="Arial"/>
              <a:buChar char="•"/>
              <a:defRPr sz="2400"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23F67"/>
              </a:buClr>
              <a:buSzPts val="2000"/>
              <a:buFont typeface="Noto Sans Symbols"/>
              <a:buChar char="▪"/>
              <a:defRPr sz="2000">
                <a:solidFill>
                  <a:schemeClr val="lt1"/>
                </a:solidFill>
              </a:defRPr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23F67"/>
              </a:buClr>
              <a:buSzPts val="1800"/>
              <a:buFont typeface="Noto Sans Symbols"/>
              <a:buChar char="⮚"/>
              <a:defRPr sz="1800">
                <a:solidFill>
                  <a:schemeClr val="lt1"/>
                </a:solidFill>
              </a:defRPr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23F67"/>
              </a:buClr>
              <a:buSzPts val="1600"/>
              <a:buFont typeface="Arial"/>
              <a:buChar char="•"/>
              <a:defRPr sz="1600">
                <a:solidFill>
                  <a:schemeClr val="lt1"/>
                </a:solidFill>
              </a:defRPr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23F67"/>
              </a:buClr>
              <a:buSzPts val="1600"/>
              <a:buFont typeface="Arial"/>
              <a:buChar char="•"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9" name="Google Shape;99;p1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17416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00" name="Google Shape;100;p14"/>
          <p:cNvPicPr preferRelativeResize="0"/>
          <p:nvPr/>
        </p:nvPicPr>
        <p:blipFill rotWithShape="1">
          <a:blip r:embed="rId3">
            <a:alphaModFix/>
          </a:blip>
          <a:srcRect b="12005"/>
          <a:stretch/>
        </p:blipFill>
        <p:spPr>
          <a:xfrm>
            <a:off x="7110880" y="289611"/>
            <a:ext cx="1882514" cy="803693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4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700" cy="524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>
              <a:buNone/>
              <a:defRPr sz="1300">
                <a:solidFill>
                  <a:schemeClr val="dk1"/>
                </a:solidFill>
              </a:defRPr>
            </a:lvl1pPr>
            <a:lvl2pPr lvl="1">
              <a:buNone/>
              <a:defRPr sz="1300">
                <a:solidFill>
                  <a:schemeClr val="dk1"/>
                </a:solidFill>
              </a:defRPr>
            </a:lvl2pPr>
            <a:lvl3pPr lvl="2">
              <a:buNone/>
              <a:defRPr sz="1300">
                <a:solidFill>
                  <a:schemeClr val="dk1"/>
                </a:solidFill>
              </a:defRPr>
            </a:lvl3pPr>
            <a:lvl4pPr lvl="3">
              <a:buNone/>
              <a:defRPr sz="1300">
                <a:solidFill>
                  <a:schemeClr val="dk1"/>
                </a:solidFill>
              </a:defRPr>
            </a:lvl4pPr>
            <a:lvl5pPr lvl="4">
              <a:buNone/>
              <a:defRPr sz="1300">
                <a:solidFill>
                  <a:schemeClr val="dk1"/>
                </a:solidFill>
              </a:defRPr>
            </a:lvl5pPr>
            <a:lvl6pPr lvl="5">
              <a:buNone/>
              <a:defRPr sz="1300">
                <a:solidFill>
                  <a:schemeClr val="dk1"/>
                </a:solidFill>
              </a:defRPr>
            </a:lvl6pPr>
            <a:lvl7pPr lvl="6">
              <a:buNone/>
              <a:defRPr sz="1300">
                <a:solidFill>
                  <a:schemeClr val="dk1"/>
                </a:solidFill>
              </a:defRPr>
            </a:lvl7pPr>
            <a:lvl8pPr lvl="7">
              <a:buNone/>
              <a:defRPr sz="1300">
                <a:solidFill>
                  <a:schemeClr val="dk1"/>
                </a:solidFill>
              </a:defRPr>
            </a:lvl8pPr>
            <a:lvl9pPr lvl="8">
              <a:buNone/>
              <a:defRPr sz="1300">
                <a:solidFill>
                  <a:schemeClr val="dk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utcomes">
  <p:cSld name="Outcomes">
    <p:bg>
      <p:bgPr>
        <a:solidFill>
          <a:srgbClr val="50C3DC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11873" y="3742128"/>
            <a:ext cx="7543801" cy="2598379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5"/>
          <p:cNvSpPr txBox="1">
            <a:spLocks noGrp="1"/>
          </p:cNvSpPr>
          <p:nvPr>
            <p:ph type="ctrTitle"/>
          </p:nvPr>
        </p:nvSpPr>
        <p:spPr>
          <a:xfrm>
            <a:off x="685800" y="507368"/>
            <a:ext cx="6425100" cy="4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4168"/>
              </a:buClr>
              <a:buSzPts val="3000"/>
              <a:buFont typeface="Trebuchet MS"/>
              <a:buNone/>
              <a:defRPr sz="3000">
                <a:solidFill>
                  <a:srgbClr val="17416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5"/>
          <p:cNvSpPr txBox="1">
            <a:spLocks noGrp="1"/>
          </p:cNvSpPr>
          <p:nvPr>
            <p:ph type="subTitle" idx="1"/>
          </p:nvPr>
        </p:nvSpPr>
        <p:spPr>
          <a:xfrm>
            <a:off x="685800" y="1197621"/>
            <a:ext cx="7772400" cy="40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>
                <a:solidFill>
                  <a:srgbClr val="174168"/>
                </a:solidFill>
              </a:defRPr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Noto Sans Symbols"/>
              <a:buChar char="▪"/>
              <a:defRPr sz="2000">
                <a:solidFill>
                  <a:srgbClr val="174168"/>
                </a:solidFill>
              </a:defRPr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Noto Sans Symbols"/>
              <a:buChar char="⮚"/>
              <a:defRPr sz="1800">
                <a:solidFill>
                  <a:srgbClr val="174168"/>
                </a:solidFill>
              </a:defRPr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>
                <a:solidFill>
                  <a:srgbClr val="174168"/>
                </a:solidFill>
              </a:defRPr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>
                <a:solidFill>
                  <a:srgbClr val="174168"/>
                </a:solidFill>
              </a:defRPr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06" name="Google Shape;106;p1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17416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07" name="Google Shape;107;p15"/>
          <p:cNvPicPr preferRelativeResize="0"/>
          <p:nvPr/>
        </p:nvPicPr>
        <p:blipFill rotWithShape="1">
          <a:blip r:embed="rId3">
            <a:alphaModFix/>
          </a:blip>
          <a:srcRect b="12005"/>
          <a:stretch/>
        </p:blipFill>
        <p:spPr>
          <a:xfrm>
            <a:off x="7110880" y="289611"/>
            <a:ext cx="1882514" cy="803693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5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700" cy="524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>
              <a:buNone/>
              <a:defRPr sz="1300">
                <a:solidFill>
                  <a:schemeClr val="dk1"/>
                </a:solidFill>
              </a:defRPr>
            </a:lvl1pPr>
            <a:lvl2pPr lvl="1">
              <a:buNone/>
              <a:defRPr sz="1300">
                <a:solidFill>
                  <a:schemeClr val="dk1"/>
                </a:solidFill>
              </a:defRPr>
            </a:lvl2pPr>
            <a:lvl3pPr lvl="2">
              <a:buNone/>
              <a:defRPr sz="1300">
                <a:solidFill>
                  <a:schemeClr val="dk1"/>
                </a:solidFill>
              </a:defRPr>
            </a:lvl3pPr>
            <a:lvl4pPr lvl="3">
              <a:buNone/>
              <a:defRPr sz="1300">
                <a:solidFill>
                  <a:schemeClr val="dk1"/>
                </a:solidFill>
              </a:defRPr>
            </a:lvl4pPr>
            <a:lvl5pPr lvl="4">
              <a:buNone/>
              <a:defRPr sz="1300">
                <a:solidFill>
                  <a:schemeClr val="dk1"/>
                </a:solidFill>
              </a:defRPr>
            </a:lvl5pPr>
            <a:lvl6pPr lvl="5">
              <a:buNone/>
              <a:defRPr sz="1300">
                <a:solidFill>
                  <a:schemeClr val="dk1"/>
                </a:solidFill>
              </a:defRPr>
            </a:lvl6pPr>
            <a:lvl7pPr lvl="6">
              <a:buNone/>
              <a:defRPr sz="1300">
                <a:solidFill>
                  <a:schemeClr val="dk1"/>
                </a:solidFill>
              </a:defRPr>
            </a:lvl7pPr>
            <a:lvl8pPr lvl="7">
              <a:buNone/>
              <a:defRPr sz="1300">
                <a:solidFill>
                  <a:schemeClr val="dk1"/>
                </a:solidFill>
              </a:defRPr>
            </a:lvl8pPr>
            <a:lvl9pPr lvl="8">
              <a:buNone/>
              <a:defRPr sz="1300">
                <a:solidFill>
                  <a:schemeClr val="dk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/Separator">
  <p:cSld name="CUSTOM">
    <p:bg>
      <p:bgPr>
        <a:solidFill>
          <a:schemeClr val="lt1"/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>
            <a:lvl1pPr lvl="0">
              <a:buClr>
                <a:srgbClr val="000000"/>
              </a:buClr>
              <a:buFont typeface="Arial"/>
              <a:buNone/>
              <a:defRPr/>
            </a:lvl1pPr>
            <a:lvl2pPr lvl="1">
              <a:buClr>
                <a:srgbClr val="000000"/>
              </a:buClr>
              <a:buFont typeface="Arial"/>
              <a:buNone/>
              <a:defRPr/>
            </a:lvl2pPr>
            <a:lvl3pPr lvl="2">
              <a:buClr>
                <a:srgbClr val="000000"/>
              </a:buClr>
              <a:buFont typeface="Arial"/>
              <a:buNone/>
              <a:defRPr/>
            </a:lvl3pPr>
            <a:lvl4pPr lvl="3">
              <a:buClr>
                <a:srgbClr val="000000"/>
              </a:buClr>
              <a:buFont typeface="Arial"/>
              <a:buNone/>
              <a:defRPr/>
            </a:lvl4pPr>
            <a:lvl5pPr lvl="4">
              <a:buClr>
                <a:srgbClr val="000000"/>
              </a:buClr>
              <a:buFont typeface="Arial"/>
              <a:buNone/>
              <a:defRPr/>
            </a:lvl5pPr>
            <a:lvl6pPr lvl="5">
              <a:buClr>
                <a:srgbClr val="000000"/>
              </a:buClr>
              <a:buFont typeface="Arial"/>
              <a:buNone/>
              <a:defRPr/>
            </a:lvl6pPr>
            <a:lvl7pPr lvl="6">
              <a:buClr>
                <a:srgbClr val="000000"/>
              </a:buClr>
              <a:buFont typeface="Arial"/>
              <a:buNone/>
              <a:defRPr/>
            </a:lvl7pPr>
            <a:lvl8pPr lvl="7">
              <a:buClr>
                <a:srgbClr val="000000"/>
              </a:buClr>
              <a:buFont typeface="Arial"/>
              <a:buNone/>
              <a:defRPr/>
            </a:lvl8pPr>
            <a:lvl9pPr lvl="8">
              <a:buClr>
                <a:srgbClr val="000000"/>
              </a:buClr>
              <a:buFont typeface="Arial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17"/>
          <p:cNvSpPr>
            <a:spLocks noGrp="1"/>
          </p:cNvSpPr>
          <p:nvPr>
            <p:ph type="pic" idx="2"/>
          </p:nvPr>
        </p:nvSpPr>
        <p:spPr>
          <a:xfrm>
            <a:off x="0" y="0"/>
            <a:ext cx="4260300" cy="6175800"/>
          </a:xfrm>
          <a:prstGeom prst="rect">
            <a:avLst/>
          </a:prstGeom>
          <a:noFill/>
          <a:ln>
            <a:noFill/>
          </a:ln>
        </p:spPr>
      </p:sp>
      <p:sp>
        <p:nvSpPr>
          <p:cNvPr id="119" name="Google Shape;119;p17"/>
          <p:cNvSpPr txBox="1"/>
          <p:nvPr/>
        </p:nvSpPr>
        <p:spPr>
          <a:xfrm>
            <a:off x="5026600" y="2199400"/>
            <a:ext cx="4143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17"/>
          <p:cNvSpPr/>
          <p:nvPr/>
        </p:nvSpPr>
        <p:spPr>
          <a:xfrm>
            <a:off x="0" y="6175800"/>
            <a:ext cx="9144000" cy="682200"/>
          </a:xfrm>
          <a:prstGeom prst="rect">
            <a:avLst/>
          </a:prstGeom>
          <a:solidFill>
            <a:srgbClr val="003A6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17"/>
          <p:cNvSpPr txBox="1"/>
          <p:nvPr/>
        </p:nvSpPr>
        <p:spPr>
          <a:xfrm>
            <a:off x="605300" y="6255300"/>
            <a:ext cx="63051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C08B3F"/>
                </a:solidFill>
                <a:latin typeface="Calibri"/>
                <a:ea typeface="Calibri"/>
                <a:cs typeface="Calibri"/>
                <a:sym typeface="Calibri"/>
              </a:rPr>
              <a:t>This project was funded by the Gordon and Betty Moore Foundation as part of </a:t>
            </a:r>
            <a:endParaRPr sz="1100" b="1">
              <a:solidFill>
                <a:srgbClr val="C08B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C08B3F"/>
                </a:solidFill>
                <a:latin typeface="Calibri"/>
                <a:ea typeface="Calibri"/>
                <a:cs typeface="Calibri"/>
                <a:sym typeface="Calibri"/>
              </a:rPr>
              <a:t>The Leapfrog Group’s Recognizing Excellence in Diagnosis Initiative.</a:t>
            </a:r>
            <a:endParaRPr sz="1100" b="1">
              <a:solidFill>
                <a:srgbClr val="C08B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2" name="Google Shape;122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395575" y="6220655"/>
            <a:ext cx="1679750" cy="59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2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2"/>
          <p:cNvSpPr txBox="1">
            <a:spLocks noGrp="1"/>
          </p:cNvSpPr>
          <p:nvPr>
            <p:ph type="title"/>
          </p:nvPr>
        </p:nvSpPr>
        <p:spPr>
          <a:xfrm>
            <a:off x="946404" y="217984"/>
            <a:ext cx="7269600" cy="8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A63"/>
              </a:buClr>
              <a:buSzPts val="4000"/>
              <a:buFont typeface="Trebuchet MS"/>
              <a:buNone/>
              <a:defRPr>
                <a:solidFill>
                  <a:srgbClr val="003A6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22"/>
          <p:cNvSpPr txBox="1">
            <a:spLocks noGrp="1"/>
          </p:cNvSpPr>
          <p:nvPr>
            <p:ph type="body" idx="1"/>
          </p:nvPr>
        </p:nvSpPr>
        <p:spPr>
          <a:xfrm>
            <a:off x="946404" y="1209963"/>
            <a:ext cx="6830700" cy="482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5760" algn="l" rtl="0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SzPts val="2160"/>
              <a:buChar char="•"/>
              <a:defRPr>
                <a:solidFill>
                  <a:srgbClr val="003A63"/>
                </a:solidFill>
              </a:defRPr>
            </a:lvl1pPr>
            <a:lvl2pPr marL="914400" lvl="1" indent="-3302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600"/>
              <a:buChar char="•"/>
              <a:defRPr>
                <a:solidFill>
                  <a:srgbClr val="003A63"/>
                </a:solidFill>
              </a:defRPr>
            </a:lvl2pPr>
            <a:lvl3pPr marL="1371600" lvl="2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>
                <a:solidFill>
                  <a:srgbClr val="003A63"/>
                </a:solidFill>
              </a:defRPr>
            </a:lvl3pPr>
            <a:lvl4pPr marL="1828800" lvl="3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>
                <a:solidFill>
                  <a:srgbClr val="003A63"/>
                </a:solidFill>
              </a:defRPr>
            </a:lvl4pPr>
            <a:lvl5pPr marL="2286000" lvl="4" indent="-3175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400"/>
              <a:buChar char="•"/>
              <a:defRPr>
                <a:solidFill>
                  <a:srgbClr val="003A63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1" name="Google Shape;151;p22"/>
          <p:cNvSpPr txBox="1">
            <a:spLocks noGrp="1"/>
          </p:cNvSpPr>
          <p:nvPr>
            <p:ph type="dt" idx="10"/>
          </p:nvPr>
        </p:nvSpPr>
        <p:spPr>
          <a:xfrm rot="-5400000">
            <a:off x="7831634" y="1044300"/>
            <a:ext cx="1904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2"/>
          <p:cNvSpPr txBox="1">
            <a:spLocks noGrp="1"/>
          </p:cNvSpPr>
          <p:nvPr>
            <p:ph type="ftr" idx="11"/>
          </p:nvPr>
        </p:nvSpPr>
        <p:spPr>
          <a:xfrm rot="-5400000">
            <a:off x="6993433" y="4092300"/>
            <a:ext cx="3581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2"/>
          <p:cNvSpPr txBox="1">
            <a:spLocks noGrp="1"/>
          </p:cNvSpPr>
          <p:nvPr>
            <p:ph type="sldNum" idx="12"/>
          </p:nvPr>
        </p:nvSpPr>
        <p:spPr>
          <a:xfrm>
            <a:off x="8441055" y="6172201"/>
            <a:ext cx="685800" cy="5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25" tIns="45700" rIns="27425" bIns="45700" anchor="ctr" anchorCtr="0">
            <a:norm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54" name="Google Shape;154;p22" descr="A picture containing table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851891" y="6163302"/>
            <a:ext cx="4080163" cy="5210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tient Experiences a Health Problem 1">
  <p:cSld name="Patient Experiences a Health Problem">
    <p:bg>
      <p:bgPr>
        <a:solidFill>
          <a:srgbClr val="174168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3"/>
          <p:cNvSpPr txBox="1">
            <a:spLocks noGrp="1"/>
          </p:cNvSpPr>
          <p:nvPr>
            <p:ph type="subTitle" idx="1"/>
          </p:nvPr>
        </p:nvSpPr>
        <p:spPr>
          <a:xfrm>
            <a:off x="742950" y="2661297"/>
            <a:ext cx="7772400" cy="40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97A48"/>
              </a:buClr>
              <a:buSzPts val="2400"/>
              <a:buFont typeface="Arial"/>
              <a:buChar char="•"/>
              <a:defRPr sz="2400">
                <a:solidFill>
                  <a:schemeClr val="lt1"/>
                </a:solidFill>
              </a:defRPr>
            </a:lvl1pPr>
            <a:lvl2pPr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97A48"/>
              </a:buClr>
              <a:buSzPts val="2000"/>
              <a:buFont typeface="Noto Sans Symbols"/>
              <a:buChar char="▪"/>
              <a:defRPr sz="2000">
                <a:solidFill>
                  <a:schemeClr val="lt1"/>
                </a:solidFill>
              </a:defRPr>
            </a:lvl2pPr>
            <a:lvl3pPr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97A48"/>
              </a:buClr>
              <a:buSzPts val="1800"/>
              <a:buFont typeface="Noto Sans Symbols"/>
              <a:buChar char="⮚"/>
              <a:defRPr sz="1800">
                <a:solidFill>
                  <a:schemeClr val="lt1"/>
                </a:solidFill>
              </a:defRPr>
            </a:lvl3pPr>
            <a:lvl4pPr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97A48"/>
              </a:buClr>
              <a:buSzPts val="1600"/>
              <a:buFont typeface="Arial"/>
              <a:buChar char="•"/>
              <a:defRPr sz="1600">
                <a:solidFill>
                  <a:schemeClr val="lt1"/>
                </a:solidFill>
              </a:defRPr>
            </a:lvl4pPr>
            <a:lvl5pPr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97A48"/>
              </a:buClr>
              <a:buSzPts val="1600"/>
              <a:buFont typeface="Arial"/>
              <a:buChar char="•"/>
              <a:defRPr sz="1600">
                <a:solidFill>
                  <a:schemeClr val="lt1"/>
                </a:solidFill>
              </a:defRPr>
            </a:lvl5pPr>
            <a:lvl6pPr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57" name="Google Shape;157;p2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D49E3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58" name="Google Shape;158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203914"/>
            <a:ext cx="9680448" cy="3339067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23"/>
          <p:cNvSpPr/>
          <p:nvPr/>
        </p:nvSpPr>
        <p:spPr>
          <a:xfrm>
            <a:off x="0" y="6175799"/>
            <a:ext cx="9144000" cy="682200"/>
          </a:xfrm>
          <a:prstGeom prst="rect">
            <a:avLst/>
          </a:prstGeom>
          <a:solidFill>
            <a:srgbClr val="D1D5D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0" name="Google Shape;16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95575" y="6220655"/>
            <a:ext cx="1679750" cy="59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tient Engages with Health Care System 3">
  <p:cSld name="Patient Engages with Health Care System_3">
    <p:bg>
      <p:bgPr>
        <a:solidFill>
          <a:srgbClr val="205D84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38720" y="-211121"/>
            <a:ext cx="10058400" cy="3469433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24"/>
          <p:cNvSpPr/>
          <p:nvPr/>
        </p:nvSpPr>
        <p:spPr>
          <a:xfrm>
            <a:off x="0" y="6175799"/>
            <a:ext cx="9144000" cy="682200"/>
          </a:xfrm>
          <a:prstGeom prst="rect">
            <a:avLst/>
          </a:prstGeom>
          <a:solidFill>
            <a:srgbClr val="D1D5D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4" name="Google Shape;16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95575" y="6220655"/>
            <a:ext cx="1679750" cy="59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tient Experiences a Health Problem" type="title">
  <p:cSld name="TITLE">
    <p:bg>
      <p:bgPr>
        <a:solidFill>
          <a:srgbClr val="174168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ctrTitle"/>
          </p:nvPr>
        </p:nvSpPr>
        <p:spPr>
          <a:xfrm>
            <a:off x="685800" y="507374"/>
            <a:ext cx="6425100" cy="4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Trebuchet MS"/>
              <a:buNone/>
              <a:defRPr sz="30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ubTitle" idx="1"/>
          </p:nvPr>
        </p:nvSpPr>
        <p:spPr>
          <a:xfrm>
            <a:off x="685800" y="1197627"/>
            <a:ext cx="7772400" cy="40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97A48"/>
              </a:buClr>
              <a:buSzPts val="2400"/>
              <a:buFont typeface="Arial"/>
              <a:buChar char="•"/>
              <a:defRPr sz="2400"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97A48"/>
              </a:buClr>
              <a:buSzPts val="2000"/>
              <a:buFont typeface="Noto Sans Symbols"/>
              <a:buChar char="▪"/>
              <a:defRPr sz="2000">
                <a:solidFill>
                  <a:schemeClr val="lt1"/>
                </a:solidFill>
              </a:defRPr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97A48"/>
              </a:buClr>
              <a:buSzPts val="1800"/>
              <a:buFont typeface="Noto Sans Symbols"/>
              <a:buChar char="⮚"/>
              <a:defRPr sz="1800">
                <a:solidFill>
                  <a:schemeClr val="lt1"/>
                </a:solidFill>
              </a:defRPr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97A48"/>
              </a:buClr>
              <a:buSzPts val="1600"/>
              <a:buFont typeface="Arial"/>
              <a:buChar char="•"/>
              <a:defRPr sz="1600">
                <a:solidFill>
                  <a:schemeClr val="lt1"/>
                </a:solidFill>
              </a:defRPr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97A48"/>
              </a:buClr>
              <a:buSzPts val="1600"/>
              <a:buFont typeface="Arial"/>
              <a:buChar char="•"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D49E3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3" name="Google Shape;23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11872" y="3735499"/>
            <a:ext cx="7543796" cy="2602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3"/>
          <p:cNvPicPr preferRelativeResize="0"/>
          <p:nvPr/>
        </p:nvPicPr>
        <p:blipFill rotWithShape="1">
          <a:blip r:embed="rId3">
            <a:alphaModFix/>
          </a:blip>
          <a:srcRect b="12005"/>
          <a:stretch/>
        </p:blipFill>
        <p:spPr>
          <a:xfrm>
            <a:off x="7110880" y="289611"/>
            <a:ext cx="1882514" cy="8036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formation Gathering 2">
  <p:cSld name="Information Gathering_2">
    <p:bg>
      <p:bgPr>
        <a:solidFill>
          <a:srgbClr val="E7AE30"/>
        </a:solid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34112" y="-151862"/>
            <a:ext cx="10058399" cy="3471134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5"/>
          <p:cNvSpPr/>
          <p:nvPr/>
        </p:nvSpPr>
        <p:spPr>
          <a:xfrm>
            <a:off x="0" y="6175799"/>
            <a:ext cx="9144000" cy="682200"/>
          </a:xfrm>
          <a:prstGeom prst="rect">
            <a:avLst/>
          </a:prstGeom>
          <a:solidFill>
            <a:srgbClr val="D1D5D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8" name="Google Shape;16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95575" y="6220655"/>
            <a:ext cx="1679750" cy="59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formation Integration &amp; Interpretation 2">
  <p:cSld name="Information Integration &amp; Interpretation_2">
    <p:bg>
      <p:bgPr>
        <a:solidFill>
          <a:srgbClr val="D49E31"/>
        </a:solid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97217" y="-42134"/>
            <a:ext cx="10058399" cy="3471134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26"/>
          <p:cNvSpPr/>
          <p:nvPr/>
        </p:nvSpPr>
        <p:spPr>
          <a:xfrm>
            <a:off x="0" y="6175799"/>
            <a:ext cx="9144000" cy="682200"/>
          </a:xfrm>
          <a:prstGeom prst="rect">
            <a:avLst/>
          </a:prstGeom>
          <a:solidFill>
            <a:srgbClr val="D1D5D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2" name="Google Shape;17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95575" y="6220655"/>
            <a:ext cx="1679750" cy="59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orking Diagnosis 2">
  <p:cSld name="Working Diagnosis_2">
    <p:bg>
      <p:bgPr>
        <a:solidFill>
          <a:srgbClr val="C08B3F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87488" y="-40433"/>
            <a:ext cx="10058400" cy="3469433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7"/>
          <p:cNvSpPr/>
          <p:nvPr/>
        </p:nvSpPr>
        <p:spPr>
          <a:xfrm>
            <a:off x="0" y="6175799"/>
            <a:ext cx="9144000" cy="682200"/>
          </a:xfrm>
          <a:prstGeom prst="rect">
            <a:avLst/>
          </a:prstGeom>
          <a:solidFill>
            <a:srgbClr val="D1D5D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6" name="Google Shape;17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95575" y="6220655"/>
            <a:ext cx="1679750" cy="59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as Sufficient Information Been Collected? 2">
  <p:cSld name="Has Sufficient Information Been Collected?_2">
    <p:bg>
      <p:bgPr>
        <a:solidFill>
          <a:srgbClr val="174168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46662" y="-55920"/>
            <a:ext cx="10103297" cy="348492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2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D49E3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28"/>
          <p:cNvSpPr/>
          <p:nvPr/>
        </p:nvSpPr>
        <p:spPr>
          <a:xfrm>
            <a:off x="0" y="6175799"/>
            <a:ext cx="9144000" cy="682200"/>
          </a:xfrm>
          <a:prstGeom prst="rect">
            <a:avLst/>
          </a:prstGeom>
          <a:solidFill>
            <a:srgbClr val="D1D5D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1" name="Google Shape;18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95575" y="6220655"/>
            <a:ext cx="1679750" cy="59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inical History &amp; Interview 2">
  <p:cSld name="Clinical History &amp; Interview_2">
    <p:bg>
      <p:bgPr>
        <a:solidFill>
          <a:srgbClr val="74235F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309406" y="-35504"/>
            <a:ext cx="10058395" cy="3464504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D49E3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29"/>
          <p:cNvSpPr/>
          <p:nvPr/>
        </p:nvSpPr>
        <p:spPr>
          <a:xfrm>
            <a:off x="0" y="6175799"/>
            <a:ext cx="9144000" cy="682200"/>
          </a:xfrm>
          <a:prstGeom prst="rect">
            <a:avLst/>
          </a:prstGeom>
          <a:solidFill>
            <a:srgbClr val="D1D5D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6" name="Google Shape;186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95575" y="6220655"/>
            <a:ext cx="1679750" cy="59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ysical Exam 2">
  <p:cSld name="Physical Exam_2">
    <p:bg>
      <p:bgPr>
        <a:solidFill>
          <a:srgbClr val="892E71"/>
        </a:solid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309409" y="-35585"/>
            <a:ext cx="10058630" cy="3464584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30"/>
          <p:cNvSpPr/>
          <p:nvPr/>
        </p:nvSpPr>
        <p:spPr>
          <a:xfrm>
            <a:off x="0" y="6175799"/>
            <a:ext cx="9144000" cy="682200"/>
          </a:xfrm>
          <a:prstGeom prst="rect">
            <a:avLst/>
          </a:prstGeom>
          <a:solidFill>
            <a:srgbClr val="D1D5D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0" name="Google Shape;190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95575" y="6220655"/>
            <a:ext cx="1679750" cy="59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ferral &amp; Consultation 2">
  <p:cSld name="Referral &amp; Consultation_2">
    <p:bg>
      <p:bgPr>
        <a:solidFill>
          <a:srgbClr val="973272"/>
        </a:solid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72833" y="-35505"/>
            <a:ext cx="10058400" cy="3464505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31"/>
          <p:cNvSpPr/>
          <p:nvPr/>
        </p:nvSpPr>
        <p:spPr>
          <a:xfrm>
            <a:off x="0" y="6175799"/>
            <a:ext cx="9144000" cy="682200"/>
          </a:xfrm>
          <a:prstGeom prst="rect">
            <a:avLst/>
          </a:prstGeom>
          <a:solidFill>
            <a:srgbClr val="D1D5D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4" name="Google Shape;194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95575" y="6220655"/>
            <a:ext cx="1679750" cy="59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gnostic Testing 2">
  <p:cSld name="Diagnostic Testing_2">
    <p:bg>
      <p:bgPr>
        <a:solidFill>
          <a:srgbClr val="661F57"/>
        </a:solidFill>
        <a:effectLst/>
      </p:bgPr>
    </p:bg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72832" y="-37203"/>
            <a:ext cx="10058399" cy="3466203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3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D49E3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32"/>
          <p:cNvSpPr/>
          <p:nvPr/>
        </p:nvSpPr>
        <p:spPr>
          <a:xfrm>
            <a:off x="0" y="6175799"/>
            <a:ext cx="9144000" cy="682200"/>
          </a:xfrm>
          <a:prstGeom prst="rect">
            <a:avLst/>
          </a:prstGeom>
          <a:solidFill>
            <a:srgbClr val="D1D5D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9" name="Google Shape;199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95575" y="6220655"/>
            <a:ext cx="1679750" cy="59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munication of the Diagnosis 2">
  <p:cSld name="Communication of the Diagnosis_2">
    <p:bg>
      <p:bgPr>
        <a:solidFill>
          <a:srgbClr val="3997AF"/>
        </a:solid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174168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02" name="Google Shape;202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97216" y="0"/>
            <a:ext cx="10058399" cy="3466203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33"/>
          <p:cNvSpPr/>
          <p:nvPr/>
        </p:nvSpPr>
        <p:spPr>
          <a:xfrm>
            <a:off x="0" y="6175799"/>
            <a:ext cx="9144000" cy="682200"/>
          </a:xfrm>
          <a:prstGeom prst="rect">
            <a:avLst/>
          </a:prstGeom>
          <a:solidFill>
            <a:srgbClr val="D1D5D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4" name="Google Shape;204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95575" y="6220655"/>
            <a:ext cx="1679750" cy="59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eatment 2">
  <p:cSld name="Treatment_2">
    <p:bg>
      <p:bgPr>
        <a:solidFill>
          <a:srgbClr val="3FA5BC"/>
        </a:solidFill>
        <a:effectLst/>
      </p:bgPr>
    </p:bg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323088" y="0"/>
            <a:ext cx="10058400" cy="3464505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34"/>
          <p:cNvSpPr/>
          <p:nvPr/>
        </p:nvSpPr>
        <p:spPr>
          <a:xfrm>
            <a:off x="0" y="6175799"/>
            <a:ext cx="9144000" cy="682200"/>
          </a:xfrm>
          <a:prstGeom prst="rect">
            <a:avLst/>
          </a:prstGeom>
          <a:solidFill>
            <a:srgbClr val="D1D5D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8" name="Google Shape;208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95575" y="6220655"/>
            <a:ext cx="1679750" cy="59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tient Engages with Health Care System">
  <p:cSld name="Patient Engages with Health Care System">
    <p:bg>
      <p:bgPr>
        <a:solidFill>
          <a:srgbClr val="205D84"/>
        </a:solid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11872" y="3735499"/>
            <a:ext cx="7543796" cy="2602076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4"/>
          <p:cNvSpPr txBox="1">
            <a:spLocks noGrp="1"/>
          </p:cNvSpPr>
          <p:nvPr>
            <p:ph type="ctrTitle"/>
          </p:nvPr>
        </p:nvSpPr>
        <p:spPr>
          <a:xfrm>
            <a:off x="685800" y="507367"/>
            <a:ext cx="6425100" cy="4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Trebuchet MS"/>
              <a:buNone/>
              <a:defRPr sz="30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ubTitle" idx="1"/>
          </p:nvPr>
        </p:nvSpPr>
        <p:spPr>
          <a:xfrm>
            <a:off x="685800" y="1197620"/>
            <a:ext cx="7772400" cy="40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97A48"/>
              </a:buClr>
              <a:buSzPts val="2400"/>
              <a:buFont typeface="Arial"/>
              <a:buChar char="•"/>
              <a:defRPr sz="2400"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97A48"/>
              </a:buClr>
              <a:buSzPts val="2000"/>
              <a:buFont typeface="Noto Sans Symbols"/>
              <a:buChar char="▪"/>
              <a:defRPr sz="2000">
                <a:solidFill>
                  <a:schemeClr val="lt1"/>
                </a:solidFill>
              </a:defRPr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97A48"/>
              </a:buClr>
              <a:buSzPts val="1800"/>
              <a:buFont typeface="Noto Sans Symbols"/>
              <a:buChar char="⮚"/>
              <a:defRPr sz="1800">
                <a:solidFill>
                  <a:schemeClr val="lt1"/>
                </a:solidFill>
              </a:defRPr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97A48"/>
              </a:buClr>
              <a:buSzPts val="1600"/>
              <a:buFont typeface="Arial"/>
              <a:buChar char="•"/>
              <a:defRPr sz="1600">
                <a:solidFill>
                  <a:schemeClr val="lt1"/>
                </a:solidFill>
              </a:defRPr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97A48"/>
              </a:buClr>
              <a:buSzPts val="1600"/>
              <a:buFont typeface="Arial"/>
              <a:buChar char="•"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D49E3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0" name="Google Shape;30;p4"/>
          <p:cNvPicPr preferRelativeResize="0"/>
          <p:nvPr/>
        </p:nvPicPr>
        <p:blipFill rotWithShape="1">
          <a:blip r:embed="rId3">
            <a:alphaModFix/>
          </a:blip>
          <a:srcRect b="12005"/>
          <a:stretch/>
        </p:blipFill>
        <p:spPr>
          <a:xfrm>
            <a:off x="7110880" y="289611"/>
            <a:ext cx="1882514" cy="80369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4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700" cy="524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>
              <a:buNone/>
              <a:defRPr sz="1300">
                <a:solidFill>
                  <a:schemeClr val="dk1"/>
                </a:solidFill>
              </a:defRPr>
            </a:lvl1pPr>
            <a:lvl2pPr lvl="1">
              <a:buNone/>
              <a:defRPr sz="1300">
                <a:solidFill>
                  <a:schemeClr val="dk1"/>
                </a:solidFill>
              </a:defRPr>
            </a:lvl2pPr>
            <a:lvl3pPr lvl="2">
              <a:buNone/>
              <a:defRPr sz="1300">
                <a:solidFill>
                  <a:schemeClr val="dk1"/>
                </a:solidFill>
              </a:defRPr>
            </a:lvl3pPr>
            <a:lvl4pPr lvl="3">
              <a:buNone/>
              <a:defRPr sz="1300">
                <a:solidFill>
                  <a:schemeClr val="dk1"/>
                </a:solidFill>
              </a:defRPr>
            </a:lvl4pPr>
            <a:lvl5pPr lvl="4">
              <a:buNone/>
              <a:defRPr sz="1300">
                <a:solidFill>
                  <a:schemeClr val="dk1"/>
                </a:solidFill>
              </a:defRPr>
            </a:lvl5pPr>
            <a:lvl6pPr lvl="5">
              <a:buNone/>
              <a:defRPr sz="1300">
                <a:solidFill>
                  <a:schemeClr val="dk1"/>
                </a:solidFill>
              </a:defRPr>
            </a:lvl6pPr>
            <a:lvl7pPr lvl="6">
              <a:buNone/>
              <a:defRPr sz="1300">
                <a:solidFill>
                  <a:schemeClr val="dk1"/>
                </a:solidFill>
              </a:defRPr>
            </a:lvl7pPr>
            <a:lvl8pPr lvl="7">
              <a:buNone/>
              <a:defRPr sz="1300">
                <a:solidFill>
                  <a:schemeClr val="dk1"/>
                </a:solidFill>
              </a:defRPr>
            </a:lvl8pPr>
            <a:lvl9pPr lvl="8">
              <a:buNone/>
              <a:defRPr sz="1300">
                <a:solidFill>
                  <a:schemeClr val="dk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utcomes 2">
  <p:cSld name="Outcomes_2">
    <p:bg>
      <p:bgPr>
        <a:solidFill>
          <a:srgbClr val="50C3DC"/>
        </a:solidFill>
        <a:effectLst/>
      </p:bgPr>
    </p:bg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Google Shape;210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309409" y="-35505"/>
            <a:ext cx="10058400" cy="3464505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35"/>
          <p:cNvSpPr/>
          <p:nvPr/>
        </p:nvSpPr>
        <p:spPr>
          <a:xfrm>
            <a:off x="0" y="6175799"/>
            <a:ext cx="9144000" cy="682200"/>
          </a:xfrm>
          <a:prstGeom prst="rect">
            <a:avLst/>
          </a:prstGeom>
          <a:solidFill>
            <a:srgbClr val="D1D5D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2" name="Google Shape;212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95575" y="6220655"/>
            <a:ext cx="1679750" cy="59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formation Gathering">
  <p:cSld name="Information Gathering">
    <p:bg>
      <p:bgPr>
        <a:solidFill>
          <a:srgbClr val="E7AE30"/>
        </a:solid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11873" y="3735499"/>
            <a:ext cx="7543798" cy="2603350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5"/>
          <p:cNvSpPr txBox="1">
            <a:spLocks noGrp="1"/>
          </p:cNvSpPr>
          <p:nvPr>
            <p:ph type="ctrTitle"/>
          </p:nvPr>
        </p:nvSpPr>
        <p:spPr>
          <a:xfrm>
            <a:off x="685800" y="507368"/>
            <a:ext cx="6425100" cy="4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23F67"/>
              </a:buClr>
              <a:buSzPts val="3000"/>
              <a:buFont typeface="Trebuchet MS"/>
              <a:buNone/>
              <a:defRPr sz="3000">
                <a:solidFill>
                  <a:srgbClr val="123F67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ubTitle" idx="1"/>
          </p:nvPr>
        </p:nvSpPr>
        <p:spPr>
          <a:xfrm>
            <a:off x="685800" y="1197621"/>
            <a:ext cx="7772400" cy="40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97A48"/>
              </a:buClr>
              <a:buSzPts val="2400"/>
              <a:buFont typeface="Arial"/>
              <a:buChar char="•"/>
              <a:defRPr sz="2400">
                <a:solidFill>
                  <a:srgbClr val="123F67"/>
                </a:solidFill>
              </a:defRPr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97A48"/>
              </a:buClr>
              <a:buSzPts val="2000"/>
              <a:buFont typeface="Noto Sans Symbols"/>
              <a:buChar char="▪"/>
              <a:defRPr sz="2000">
                <a:solidFill>
                  <a:srgbClr val="123F67"/>
                </a:solidFill>
              </a:defRPr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97A48"/>
              </a:buClr>
              <a:buSzPts val="1800"/>
              <a:buFont typeface="Noto Sans Symbols"/>
              <a:buChar char="⮚"/>
              <a:defRPr sz="1800">
                <a:solidFill>
                  <a:srgbClr val="123F67"/>
                </a:solidFill>
              </a:defRPr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97A48"/>
              </a:buClr>
              <a:buSzPts val="1600"/>
              <a:buFont typeface="Arial"/>
              <a:buChar char="•"/>
              <a:defRPr sz="1600">
                <a:solidFill>
                  <a:srgbClr val="123F67"/>
                </a:solidFill>
              </a:defRPr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97A48"/>
              </a:buClr>
              <a:buSzPts val="1600"/>
              <a:buFont typeface="Arial"/>
              <a:buChar char="•"/>
              <a:defRPr sz="1600">
                <a:solidFill>
                  <a:srgbClr val="123F67"/>
                </a:solidFill>
              </a:defRPr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17416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7" name="Google Shape;37;p5"/>
          <p:cNvPicPr preferRelativeResize="0"/>
          <p:nvPr/>
        </p:nvPicPr>
        <p:blipFill rotWithShape="1">
          <a:blip r:embed="rId3">
            <a:alphaModFix/>
          </a:blip>
          <a:srcRect b="12005"/>
          <a:stretch/>
        </p:blipFill>
        <p:spPr>
          <a:xfrm>
            <a:off x="7110880" y="289611"/>
            <a:ext cx="1882514" cy="803693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5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700" cy="524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>
              <a:buNone/>
              <a:defRPr sz="1300">
                <a:solidFill>
                  <a:schemeClr val="dk1"/>
                </a:solidFill>
              </a:defRPr>
            </a:lvl1pPr>
            <a:lvl2pPr lvl="1">
              <a:buNone/>
              <a:defRPr sz="1300">
                <a:solidFill>
                  <a:schemeClr val="dk1"/>
                </a:solidFill>
              </a:defRPr>
            </a:lvl2pPr>
            <a:lvl3pPr lvl="2">
              <a:buNone/>
              <a:defRPr sz="1300">
                <a:solidFill>
                  <a:schemeClr val="dk1"/>
                </a:solidFill>
              </a:defRPr>
            </a:lvl3pPr>
            <a:lvl4pPr lvl="3">
              <a:buNone/>
              <a:defRPr sz="1300">
                <a:solidFill>
                  <a:schemeClr val="dk1"/>
                </a:solidFill>
              </a:defRPr>
            </a:lvl4pPr>
            <a:lvl5pPr lvl="4">
              <a:buNone/>
              <a:defRPr sz="1300">
                <a:solidFill>
                  <a:schemeClr val="dk1"/>
                </a:solidFill>
              </a:defRPr>
            </a:lvl5pPr>
            <a:lvl6pPr lvl="5">
              <a:buNone/>
              <a:defRPr sz="1300">
                <a:solidFill>
                  <a:schemeClr val="dk1"/>
                </a:solidFill>
              </a:defRPr>
            </a:lvl6pPr>
            <a:lvl7pPr lvl="6">
              <a:buNone/>
              <a:defRPr sz="1300">
                <a:solidFill>
                  <a:schemeClr val="dk1"/>
                </a:solidFill>
              </a:defRPr>
            </a:lvl7pPr>
            <a:lvl8pPr lvl="7">
              <a:buNone/>
              <a:defRPr sz="1300">
                <a:solidFill>
                  <a:schemeClr val="dk1"/>
                </a:solidFill>
              </a:defRPr>
            </a:lvl8pPr>
            <a:lvl9pPr lvl="8">
              <a:buNone/>
              <a:defRPr sz="1300">
                <a:solidFill>
                  <a:schemeClr val="dk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formation Integration &amp; Interpretation">
  <p:cSld name="Information Integration &amp; Interpretation">
    <p:bg>
      <p:bgPr>
        <a:solidFill>
          <a:srgbClr val="D49E31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11873" y="3734649"/>
            <a:ext cx="7543798" cy="2603350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6"/>
          <p:cNvSpPr txBox="1">
            <a:spLocks noGrp="1"/>
          </p:cNvSpPr>
          <p:nvPr>
            <p:ph type="ctrTitle"/>
          </p:nvPr>
        </p:nvSpPr>
        <p:spPr>
          <a:xfrm>
            <a:off x="685800" y="507368"/>
            <a:ext cx="6425100" cy="4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23F67"/>
              </a:buClr>
              <a:buSzPts val="3000"/>
              <a:buFont typeface="Trebuchet MS"/>
              <a:buNone/>
              <a:defRPr sz="3000">
                <a:solidFill>
                  <a:srgbClr val="123F67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subTitle" idx="1"/>
          </p:nvPr>
        </p:nvSpPr>
        <p:spPr>
          <a:xfrm>
            <a:off x="685800" y="1197621"/>
            <a:ext cx="7772400" cy="40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97A48"/>
              </a:buClr>
              <a:buSzPts val="2400"/>
              <a:buFont typeface="Arial"/>
              <a:buChar char="•"/>
              <a:defRPr sz="2400">
                <a:solidFill>
                  <a:srgbClr val="123F67"/>
                </a:solidFill>
              </a:defRPr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97A48"/>
              </a:buClr>
              <a:buSzPts val="2000"/>
              <a:buFont typeface="Noto Sans Symbols"/>
              <a:buChar char="▪"/>
              <a:defRPr sz="2000">
                <a:solidFill>
                  <a:srgbClr val="123F67"/>
                </a:solidFill>
              </a:defRPr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97A48"/>
              </a:buClr>
              <a:buSzPts val="1800"/>
              <a:buFont typeface="Noto Sans Symbols"/>
              <a:buChar char="⮚"/>
              <a:defRPr sz="1800">
                <a:solidFill>
                  <a:srgbClr val="123F67"/>
                </a:solidFill>
              </a:defRPr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97A48"/>
              </a:buClr>
              <a:buSzPts val="1600"/>
              <a:buFont typeface="Arial"/>
              <a:buChar char="•"/>
              <a:defRPr sz="1600">
                <a:solidFill>
                  <a:srgbClr val="123F67"/>
                </a:solidFill>
              </a:defRPr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97A48"/>
              </a:buClr>
              <a:buSzPts val="1600"/>
              <a:buFont typeface="Arial"/>
              <a:buChar char="•"/>
              <a:defRPr sz="1600">
                <a:solidFill>
                  <a:srgbClr val="123F67"/>
                </a:solidFill>
              </a:defRPr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17416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44" name="Google Shape;44;p6"/>
          <p:cNvPicPr preferRelativeResize="0"/>
          <p:nvPr/>
        </p:nvPicPr>
        <p:blipFill rotWithShape="1">
          <a:blip r:embed="rId3">
            <a:alphaModFix/>
          </a:blip>
          <a:srcRect b="12005"/>
          <a:stretch/>
        </p:blipFill>
        <p:spPr>
          <a:xfrm>
            <a:off x="7110880" y="289611"/>
            <a:ext cx="1882514" cy="803693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6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700" cy="524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>
              <a:buNone/>
              <a:defRPr sz="1300">
                <a:solidFill>
                  <a:schemeClr val="dk1"/>
                </a:solidFill>
              </a:defRPr>
            </a:lvl1pPr>
            <a:lvl2pPr lvl="1">
              <a:buNone/>
              <a:defRPr sz="1300">
                <a:solidFill>
                  <a:schemeClr val="dk1"/>
                </a:solidFill>
              </a:defRPr>
            </a:lvl2pPr>
            <a:lvl3pPr lvl="2">
              <a:buNone/>
              <a:defRPr sz="1300">
                <a:solidFill>
                  <a:schemeClr val="dk1"/>
                </a:solidFill>
              </a:defRPr>
            </a:lvl3pPr>
            <a:lvl4pPr lvl="3">
              <a:buNone/>
              <a:defRPr sz="1300">
                <a:solidFill>
                  <a:schemeClr val="dk1"/>
                </a:solidFill>
              </a:defRPr>
            </a:lvl4pPr>
            <a:lvl5pPr lvl="4">
              <a:buNone/>
              <a:defRPr sz="1300">
                <a:solidFill>
                  <a:schemeClr val="dk1"/>
                </a:solidFill>
              </a:defRPr>
            </a:lvl5pPr>
            <a:lvl6pPr lvl="5">
              <a:buNone/>
              <a:defRPr sz="1300">
                <a:solidFill>
                  <a:schemeClr val="dk1"/>
                </a:solidFill>
              </a:defRPr>
            </a:lvl6pPr>
            <a:lvl7pPr lvl="6">
              <a:buNone/>
              <a:defRPr sz="1300">
                <a:solidFill>
                  <a:schemeClr val="dk1"/>
                </a:solidFill>
              </a:defRPr>
            </a:lvl7pPr>
            <a:lvl8pPr lvl="7">
              <a:buNone/>
              <a:defRPr sz="1300">
                <a:solidFill>
                  <a:schemeClr val="dk1"/>
                </a:solidFill>
              </a:defRPr>
            </a:lvl8pPr>
            <a:lvl9pPr lvl="8">
              <a:buNone/>
              <a:defRPr sz="1300">
                <a:solidFill>
                  <a:schemeClr val="dk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orking Diagnosis">
  <p:cSld name="Working Diagnosis">
    <p:bg>
      <p:bgPr>
        <a:solidFill>
          <a:srgbClr val="C08B3F"/>
        </a:solid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11872" y="3735499"/>
            <a:ext cx="7543796" cy="2602076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7"/>
          <p:cNvSpPr txBox="1">
            <a:spLocks noGrp="1"/>
          </p:cNvSpPr>
          <p:nvPr>
            <p:ph type="ctrTitle"/>
          </p:nvPr>
        </p:nvSpPr>
        <p:spPr>
          <a:xfrm>
            <a:off x="685800" y="507368"/>
            <a:ext cx="6425100" cy="4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Trebuchet MS"/>
              <a:buNone/>
              <a:defRPr sz="30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ubTitle" idx="1"/>
          </p:nvPr>
        </p:nvSpPr>
        <p:spPr>
          <a:xfrm>
            <a:off x="685800" y="1197621"/>
            <a:ext cx="7772400" cy="40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23F67"/>
              </a:buClr>
              <a:buSzPts val="2400"/>
              <a:buFont typeface="Arial"/>
              <a:buChar char="•"/>
              <a:defRPr sz="2400"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23F67"/>
              </a:buClr>
              <a:buSzPts val="2000"/>
              <a:buFont typeface="Noto Sans Symbols"/>
              <a:buChar char="▪"/>
              <a:defRPr sz="2000">
                <a:solidFill>
                  <a:schemeClr val="lt1"/>
                </a:solidFill>
              </a:defRPr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23F67"/>
              </a:buClr>
              <a:buSzPts val="1800"/>
              <a:buFont typeface="Noto Sans Symbols"/>
              <a:buChar char="⮚"/>
              <a:defRPr sz="1800">
                <a:solidFill>
                  <a:schemeClr val="lt1"/>
                </a:solidFill>
              </a:defRPr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23F67"/>
              </a:buClr>
              <a:buSzPts val="1600"/>
              <a:buFont typeface="Arial"/>
              <a:buChar char="•"/>
              <a:defRPr sz="1600">
                <a:solidFill>
                  <a:schemeClr val="lt1"/>
                </a:solidFill>
              </a:defRPr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23F67"/>
              </a:buClr>
              <a:buSzPts val="1600"/>
              <a:buFont typeface="Arial"/>
              <a:buChar char="•"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17416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51" name="Google Shape;51;p7"/>
          <p:cNvPicPr preferRelativeResize="0"/>
          <p:nvPr/>
        </p:nvPicPr>
        <p:blipFill rotWithShape="1">
          <a:blip r:embed="rId3">
            <a:alphaModFix/>
          </a:blip>
          <a:srcRect b="12005"/>
          <a:stretch/>
        </p:blipFill>
        <p:spPr>
          <a:xfrm>
            <a:off x="7110880" y="289611"/>
            <a:ext cx="1882514" cy="803693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7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700" cy="524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>
              <a:buNone/>
              <a:defRPr sz="1300">
                <a:solidFill>
                  <a:schemeClr val="dk1"/>
                </a:solidFill>
              </a:defRPr>
            </a:lvl1pPr>
            <a:lvl2pPr lvl="1">
              <a:buNone/>
              <a:defRPr sz="1300">
                <a:solidFill>
                  <a:schemeClr val="dk1"/>
                </a:solidFill>
              </a:defRPr>
            </a:lvl2pPr>
            <a:lvl3pPr lvl="2">
              <a:buNone/>
              <a:defRPr sz="1300">
                <a:solidFill>
                  <a:schemeClr val="dk1"/>
                </a:solidFill>
              </a:defRPr>
            </a:lvl3pPr>
            <a:lvl4pPr lvl="3">
              <a:buNone/>
              <a:defRPr sz="1300">
                <a:solidFill>
                  <a:schemeClr val="dk1"/>
                </a:solidFill>
              </a:defRPr>
            </a:lvl4pPr>
            <a:lvl5pPr lvl="4">
              <a:buNone/>
              <a:defRPr sz="1300">
                <a:solidFill>
                  <a:schemeClr val="dk1"/>
                </a:solidFill>
              </a:defRPr>
            </a:lvl5pPr>
            <a:lvl6pPr lvl="5">
              <a:buNone/>
              <a:defRPr sz="1300">
                <a:solidFill>
                  <a:schemeClr val="dk1"/>
                </a:solidFill>
              </a:defRPr>
            </a:lvl6pPr>
            <a:lvl7pPr lvl="6">
              <a:buNone/>
              <a:defRPr sz="1300">
                <a:solidFill>
                  <a:schemeClr val="dk1"/>
                </a:solidFill>
              </a:defRPr>
            </a:lvl7pPr>
            <a:lvl8pPr lvl="7">
              <a:buNone/>
              <a:defRPr sz="1300">
                <a:solidFill>
                  <a:schemeClr val="dk1"/>
                </a:solidFill>
              </a:defRPr>
            </a:lvl8pPr>
            <a:lvl9pPr lvl="8">
              <a:buNone/>
              <a:defRPr sz="1300">
                <a:solidFill>
                  <a:schemeClr val="dk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as Sufficient Information Been Collected?">
  <p:cSld name="Has Sufficient Information Been Collected?">
    <p:bg>
      <p:bgPr>
        <a:solidFill>
          <a:srgbClr val="174168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34470" y="3720013"/>
            <a:ext cx="7577473" cy="261369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8"/>
          <p:cNvSpPr txBox="1">
            <a:spLocks noGrp="1"/>
          </p:cNvSpPr>
          <p:nvPr>
            <p:ph type="ctrTitle"/>
          </p:nvPr>
        </p:nvSpPr>
        <p:spPr>
          <a:xfrm>
            <a:off x="685800" y="507368"/>
            <a:ext cx="6425100" cy="4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Trebuchet MS"/>
              <a:buNone/>
              <a:defRPr sz="30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subTitle" idx="1"/>
          </p:nvPr>
        </p:nvSpPr>
        <p:spPr>
          <a:xfrm>
            <a:off x="685800" y="1197621"/>
            <a:ext cx="7772400" cy="40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97A48"/>
              </a:buClr>
              <a:buSzPts val="2400"/>
              <a:buFont typeface="Arial"/>
              <a:buChar char="•"/>
              <a:defRPr sz="2400"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97A48"/>
              </a:buClr>
              <a:buSzPts val="2000"/>
              <a:buFont typeface="Noto Sans Symbols"/>
              <a:buChar char="▪"/>
              <a:defRPr sz="2000">
                <a:solidFill>
                  <a:schemeClr val="lt1"/>
                </a:solidFill>
              </a:defRPr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97A48"/>
              </a:buClr>
              <a:buSzPts val="1800"/>
              <a:buFont typeface="Noto Sans Symbols"/>
              <a:buChar char="⮚"/>
              <a:defRPr sz="1800">
                <a:solidFill>
                  <a:schemeClr val="lt1"/>
                </a:solidFill>
              </a:defRPr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97A48"/>
              </a:buClr>
              <a:buSzPts val="1600"/>
              <a:buFont typeface="Arial"/>
              <a:buChar char="•"/>
              <a:defRPr sz="1600">
                <a:solidFill>
                  <a:schemeClr val="lt1"/>
                </a:solidFill>
              </a:defRPr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97A48"/>
              </a:buClr>
              <a:buSzPts val="1600"/>
              <a:buFont typeface="Arial"/>
              <a:buChar char="•"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D49E3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58" name="Google Shape;58;p8"/>
          <p:cNvPicPr preferRelativeResize="0"/>
          <p:nvPr/>
        </p:nvPicPr>
        <p:blipFill rotWithShape="1">
          <a:blip r:embed="rId3">
            <a:alphaModFix/>
          </a:blip>
          <a:srcRect b="12005"/>
          <a:stretch/>
        </p:blipFill>
        <p:spPr>
          <a:xfrm>
            <a:off x="7110880" y="289611"/>
            <a:ext cx="1882514" cy="803693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8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700" cy="524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>
              <a:buNone/>
              <a:defRPr sz="1300">
                <a:solidFill>
                  <a:schemeClr val="dk1"/>
                </a:solidFill>
              </a:defRPr>
            </a:lvl1pPr>
            <a:lvl2pPr lvl="1">
              <a:buNone/>
              <a:defRPr sz="1300">
                <a:solidFill>
                  <a:schemeClr val="dk1"/>
                </a:solidFill>
              </a:defRPr>
            </a:lvl2pPr>
            <a:lvl3pPr lvl="2">
              <a:buNone/>
              <a:defRPr sz="1300">
                <a:solidFill>
                  <a:schemeClr val="dk1"/>
                </a:solidFill>
              </a:defRPr>
            </a:lvl3pPr>
            <a:lvl4pPr lvl="3">
              <a:buNone/>
              <a:defRPr sz="1300">
                <a:solidFill>
                  <a:schemeClr val="dk1"/>
                </a:solidFill>
              </a:defRPr>
            </a:lvl4pPr>
            <a:lvl5pPr lvl="4">
              <a:buNone/>
              <a:defRPr sz="1300">
                <a:solidFill>
                  <a:schemeClr val="dk1"/>
                </a:solidFill>
              </a:defRPr>
            </a:lvl5pPr>
            <a:lvl6pPr lvl="5">
              <a:buNone/>
              <a:defRPr sz="1300">
                <a:solidFill>
                  <a:schemeClr val="dk1"/>
                </a:solidFill>
              </a:defRPr>
            </a:lvl6pPr>
            <a:lvl7pPr lvl="6">
              <a:buNone/>
              <a:defRPr sz="1300">
                <a:solidFill>
                  <a:schemeClr val="dk1"/>
                </a:solidFill>
              </a:defRPr>
            </a:lvl7pPr>
            <a:lvl8pPr lvl="7">
              <a:buNone/>
              <a:defRPr sz="1300">
                <a:solidFill>
                  <a:schemeClr val="dk1"/>
                </a:solidFill>
              </a:defRPr>
            </a:lvl8pPr>
            <a:lvl9pPr lvl="8">
              <a:buNone/>
              <a:defRPr sz="1300">
                <a:solidFill>
                  <a:schemeClr val="dk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linical History &amp; Interview">
  <p:cSld name="Clinical History &amp; Interview">
    <p:bg>
      <p:bgPr>
        <a:solidFill>
          <a:srgbClr val="74235F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11870" y="3726802"/>
            <a:ext cx="7543796" cy="2598378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9"/>
          <p:cNvSpPr txBox="1">
            <a:spLocks noGrp="1"/>
          </p:cNvSpPr>
          <p:nvPr>
            <p:ph type="ctrTitle"/>
          </p:nvPr>
        </p:nvSpPr>
        <p:spPr>
          <a:xfrm>
            <a:off x="685800" y="507368"/>
            <a:ext cx="6425100" cy="4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Trebuchet MS"/>
              <a:buNone/>
              <a:defRPr sz="30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subTitle" idx="1"/>
          </p:nvPr>
        </p:nvSpPr>
        <p:spPr>
          <a:xfrm>
            <a:off x="685800" y="1197621"/>
            <a:ext cx="7772400" cy="40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97A48"/>
              </a:buClr>
              <a:buSzPts val="2400"/>
              <a:buFont typeface="Arial"/>
              <a:buChar char="•"/>
              <a:defRPr sz="2400"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97A48"/>
              </a:buClr>
              <a:buSzPts val="2000"/>
              <a:buFont typeface="Noto Sans Symbols"/>
              <a:buChar char="▪"/>
              <a:defRPr sz="2000">
                <a:solidFill>
                  <a:schemeClr val="lt1"/>
                </a:solidFill>
              </a:defRPr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97A48"/>
              </a:buClr>
              <a:buSzPts val="1800"/>
              <a:buFont typeface="Noto Sans Symbols"/>
              <a:buChar char="⮚"/>
              <a:defRPr sz="1800">
                <a:solidFill>
                  <a:schemeClr val="lt1"/>
                </a:solidFill>
              </a:defRPr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97A48"/>
              </a:buClr>
              <a:buSzPts val="1600"/>
              <a:buFont typeface="Arial"/>
              <a:buChar char="•"/>
              <a:defRPr sz="1600">
                <a:solidFill>
                  <a:schemeClr val="lt1"/>
                </a:solidFill>
              </a:defRPr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97A48"/>
              </a:buClr>
              <a:buSzPts val="1600"/>
              <a:buFont typeface="Arial"/>
              <a:buChar char="•"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D49E3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65" name="Google Shape;65;p9"/>
          <p:cNvPicPr preferRelativeResize="0"/>
          <p:nvPr/>
        </p:nvPicPr>
        <p:blipFill rotWithShape="1">
          <a:blip r:embed="rId3">
            <a:alphaModFix/>
          </a:blip>
          <a:srcRect b="12005"/>
          <a:stretch/>
        </p:blipFill>
        <p:spPr>
          <a:xfrm>
            <a:off x="7110880" y="289611"/>
            <a:ext cx="1882514" cy="803693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9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700" cy="524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>
              <a:buNone/>
              <a:defRPr sz="1300">
                <a:solidFill>
                  <a:schemeClr val="dk1"/>
                </a:solidFill>
              </a:defRPr>
            </a:lvl1pPr>
            <a:lvl2pPr lvl="1">
              <a:buNone/>
              <a:defRPr sz="1300">
                <a:solidFill>
                  <a:schemeClr val="dk1"/>
                </a:solidFill>
              </a:defRPr>
            </a:lvl2pPr>
            <a:lvl3pPr lvl="2">
              <a:buNone/>
              <a:defRPr sz="1300">
                <a:solidFill>
                  <a:schemeClr val="dk1"/>
                </a:solidFill>
              </a:defRPr>
            </a:lvl3pPr>
            <a:lvl4pPr lvl="3">
              <a:buNone/>
              <a:defRPr sz="1300">
                <a:solidFill>
                  <a:schemeClr val="dk1"/>
                </a:solidFill>
              </a:defRPr>
            </a:lvl4pPr>
            <a:lvl5pPr lvl="4">
              <a:buNone/>
              <a:defRPr sz="1300">
                <a:solidFill>
                  <a:schemeClr val="dk1"/>
                </a:solidFill>
              </a:defRPr>
            </a:lvl5pPr>
            <a:lvl6pPr lvl="5">
              <a:buNone/>
              <a:defRPr sz="1300">
                <a:solidFill>
                  <a:schemeClr val="dk1"/>
                </a:solidFill>
              </a:defRPr>
            </a:lvl6pPr>
            <a:lvl7pPr lvl="6">
              <a:buNone/>
              <a:defRPr sz="1300">
                <a:solidFill>
                  <a:schemeClr val="dk1"/>
                </a:solidFill>
              </a:defRPr>
            </a:lvl7pPr>
            <a:lvl8pPr lvl="7">
              <a:buNone/>
              <a:defRPr sz="1300">
                <a:solidFill>
                  <a:schemeClr val="dk1"/>
                </a:solidFill>
              </a:defRPr>
            </a:lvl8pPr>
            <a:lvl9pPr lvl="8">
              <a:buNone/>
              <a:defRPr sz="1300">
                <a:solidFill>
                  <a:schemeClr val="dk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ysical Exam">
  <p:cSld name="Physical Exam">
    <p:bg>
      <p:bgPr>
        <a:solidFill>
          <a:srgbClr val="892E71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11873" y="3729589"/>
            <a:ext cx="7543975" cy="2598439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0"/>
          <p:cNvSpPr txBox="1">
            <a:spLocks noGrp="1"/>
          </p:cNvSpPr>
          <p:nvPr>
            <p:ph type="ctrTitle"/>
          </p:nvPr>
        </p:nvSpPr>
        <p:spPr>
          <a:xfrm>
            <a:off x="685800" y="507368"/>
            <a:ext cx="6425100" cy="47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Trebuchet MS"/>
              <a:buNone/>
              <a:defRPr sz="30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subTitle" idx="1"/>
          </p:nvPr>
        </p:nvSpPr>
        <p:spPr>
          <a:xfrm>
            <a:off x="685800" y="1197621"/>
            <a:ext cx="7772400" cy="405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997A48"/>
              </a:buClr>
              <a:buSzPts val="2400"/>
              <a:buFont typeface="Arial"/>
              <a:buChar char="•"/>
              <a:defRPr sz="2400"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97A48"/>
              </a:buClr>
              <a:buSzPts val="2000"/>
              <a:buFont typeface="Noto Sans Symbols"/>
              <a:buChar char="▪"/>
              <a:defRPr sz="2000">
                <a:solidFill>
                  <a:schemeClr val="lt1"/>
                </a:solidFill>
              </a:defRPr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97A48"/>
              </a:buClr>
              <a:buSzPts val="1800"/>
              <a:buFont typeface="Noto Sans Symbols"/>
              <a:buChar char="⮚"/>
              <a:defRPr sz="1800">
                <a:solidFill>
                  <a:schemeClr val="lt1"/>
                </a:solidFill>
              </a:defRPr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97A48"/>
              </a:buClr>
              <a:buSzPts val="1600"/>
              <a:buFont typeface="Arial"/>
              <a:buChar char="•"/>
              <a:defRPr sz="1600">
                <a:solidFill>
                  <a:schemeClr val="lt1"/>
                </a:solidFill>
              </a:defRPr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997A48"/>
              </a:buClr>
              <a:buSzPts val="1600"/>
              <a:buFont typeface="Arial"/>
              <a:buChar char="•"/>
              <a:defRPr sz="1600">
                <a:solidFill>
                  <a:schemeClr val="lt1"/>
                </a:solidFill>
              </a:defRPr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D49E3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72" name="Google Shape;72;p10"/>
          <p:cNvPicPr preferRelativeResize="0"/>
          <p:nvPr/>
        </p:nvPicPr>
        <p:blipFill rotWithShape="1">
          <a:blip r:embed="rId3">
            <a:alphaModFix/>
          </a:blip>
          <a:srcRect b="12005"/>
          <a:stretch/>
        </p:blipFill>
        <p:spPr>
          <a:xfrm>
            <a:off x="7110880" y="289611"/>
            <a:ext cx="1882514" cy="803693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0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700" cy="5247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>
            <a:lvl1pPr lvl="0">
              <a:buNone/>
              <a:defRPr sz="1300">
                <a:solidFill>
                  <a:schemeClr val="dk1"/>
                </a:solidFill>
              </a:defRPr>
            </a:lvl1pPr>
            <a:lvl2pPr lvl="1">
              <a:buNone/>
              <a:defRPr sz="1300">
                <a:solidFill>
                  <a:schemeClr val="dk1"/>
                </a:solidFill>
              </a:defRPr>
            </a:lvl2pPr>
            <a:lvl3pPr lvl="2">
              <a:buNone/>
              <a:defRPr sz="1300">
                <a:solidFill>
                  <a:schemeClr val="dk1"/>
                </a:solidFill>
              </a:defRPr>
            </a:lvl3pPr>
            <a:lvl4pPr lvl="3">
              <a:buNone/>
              <a:defRPr sz="1300">
                <a:solidFill>
                  <a:schemeClr val="dk1"/>
                </a:solidFill>
              </a:defRPr>
            </a:lvl4pPr>
            <a:lvl5pPr lvl="4">
              <a:buNone/>
              <a:defRPr sz="1300">
                <a:solidFill>
                  <a:schemeClr val="dk1"/>
                </a:solidFill>
              </a:defRPr>
            </a:lvl5pPr>
            <a:lvl6pPr lvl="5">
              <a:buNone/>
              <a:defRPr sz="1300">
                <a:solidFill>
                  <a:schemeClr val="dk1"/>
                </a:solidFill>
              </a:defRPr>
            </a:lvl6pPr>
            <a:lvl7pPr lvl="6">
              <a:buNone/>
              <a:defRPr sz="1300">
                <a:solidFill>
                  <a:schemeClr val="dk1"/>
                </a:solidFill>
              </a:defRPr>
            </a:lvl7pPr>
            <a:lvl8pPr lvl="7">
              <a:buNone/>
              <a:defRPr sz="1300">
                <a:solidFill>
                  <a:schemeClr val="dk1"/>
                </a:solidFill>
              </a:defRPr>
            </a:lvl8pPr>
            <a:lvl9pPr lvl="8">
              <a:buNone/>
              <a:defRPr sz="1300">
                <a:solidFill>
                  <a:schemeClr val="dk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3" r:id="rId15"/>
    <p:sldLayoutId id="2147483667" r:id="rId16"/>
    <p:sldLayoutId id="2147483668" r:id="rId17"/>
    <p:sldLayoutId id="2147483669" r:id="rId18"/>
    <p:sldLayoutId id="2147483670" r:id="rId19"/>
    <p:sldLayoutId id="2147483671" r:id="rId20"/>
    <p:sldLayoutId id="2147483672" r:id="rId21"/>
    <p:sldLayoutId id="2147483673" r:id="rId22"/>
    <p:sldLayoutId id="2147483674" r:id="rId23"/>
    <p:sldLayoutId id="2147483675" r:id="rId24"/>
    <p:sldLayoutId id="2147483676" r:id="rId25"/>
    <p:sldLayoutId id="2147483677" r:id="rId26"/>
    <p:sldLayoutId id="2147483678" r:id="rId27"/>
    <p:sldLayoutId id="2147483679" r:id="rId28"/>
    <p:sldLayoutId id="2147483680" r:id="rId29"/>
    <p:sldLayoutId id="2147483681" r:id="rId3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9"/>
          <p:cNvSpPr txBox="1"/>
          <p:nvPr/>
        </p:nvSpPr>
        <p:spPr>
          <a:xfrm>
            <a:off x="1706092" y="0"/>
            <a:ext cx="5731816" cy="8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algn="ctr"/>
            <a:endParaRPr lang="en-US" sz="1800" b="0" i="0" u="none" strike="noStrike" baseline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r>
              <a:rPr lang="en-US" sz="1800" b="0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1600" b="1" i="0" u="none" strike="noStrike" baseline="0">
                <a:solidFill>
                  <a:srgbClr val="1F487C"/>
                </a:solidFill>
                <a:latin typeface="Calibri" panose="020F0502020204030204" pitchFamily="34" charset="0"/>
              </a:rPr>
              <a:t>PFAC Toolkit for Exploring Diagnostic Quality</a:t>
            </a:r>
            <a:endParaRPr lang="en-US" sz="1600" b="0" i="0" u="none" strike="noStrike" baseline="0">
              <a:solidFill>
                <a:srgbClr val="1F487C"/>
              </a:solidFill>
              <a:latin typeface="Calibri" panose="020F0502020204030204" pitchFamily="34" charset="0"/>
            </a:endParaRPr>
          </a:p>
          <a:p>
            <a:pPr algn="ctr"/>
            <a:r>
              <a:rPr lang="en-US" sz="2000" b="1">
                <a:solidFill>
                  <a:srgbClr val="CC9900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Evaluating Impact and Difficulty Matrix</a:t>
            </a:r>
            <a:endParaRPr sz="2000" b="1">
              <a:solidFill>
                <a:srgbClr val="C08B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2DF6568-CFF5-762C-169B-5A4686956F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1423543"/>
              </p:ext>
            </p:extLst>
          </p:nvPr>
        </p:nvGraphicFramePr>
        <p:xfrm>
          <a:off x="1086592" y="1520042"/>
          <a:ext cx="6970816" cy="4112294"/>
        </p:xfrm>
        <a:graphic>
          <a:graphicData uri="http://schemas.openxmlformats.org/drawingml/2006/table">
            <a:tbl>
              <a:tblPr/>
              <a:tblGrid>
                <a:gridCol w="3485408">
                  <a:extLst>
                    <a:ext uri="{9D8B030D-6E8A-4147-A177-3AD203B41FA5}">
                      <a16:colId xmlns:a16="http://schemas.microsoft.com/office/drawing/2014/main" val="1130944346"/>
                    </a:ext>
                  </a:extLst>
                </a:gridCol>
                <a:gridCol w="3485408">
                  <a:extLst>
                    <a:ext uri="{9D8B030D-6E8A-4147-A177-3AD203B41FA5}">
                      <a16:colId xmlns:a16="http://schemas.microsoft.com/office/drawing/2014/main" val="388220029"/>
                    </a:ext>
                  </a:extLst>
                </a:gridCol>
              </a:tblGrid>
              <a:tr h="2056147">
                <a:tc>
                  <a:txBody>
                    <a:bodyPr/>
                    <a:lstStyle/>
                    <a:p>
                      <a:pPr fontAlgn="t"/>
                      <a:r>
                        <a:rPr lang="en-US">
                          <a:effectLst/>
                        </a:rPr>
                        <a:t> </a:t>
                      </a:r>
                    </a:p>
                  </a:txBody>
                  <a:tcPr marL="63500" marR="63500" marT="63500" marB="63500">
                    <a:lnL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>
                          <a:effectLst/>
                        </a:rPr>
                        <a:t> </a:t>
                      </a:r>
                    </a:p>
                  </a:txBody>
                  <a:tcPr marL="63500" marR="63500" marT="63500" marB="63500">
                    <a:lnL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3809898"/>
                  </a:ext>
                </a:extLst>
              </a:tr>
              <a:tr h="2056147">
                <a:tc>
                  <a:txBody>
                    <a:bodyPr/>
                    <a:lstStyle/>
                    <a:p>
                      <a:pPr fontAlgn="t"/>
                      <a:r>
                        <a:rPr lang="en-US">
                          <a:effectLst/>
                        </a:rPr>
                        <a:t> </a:t>
                      </a:r>
                    </a:p>
                  </a:txBody>
                  <a:tcPr marL="63500" marR="63500" marT="63500" marB="63500">
                    <a:lnL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>
                          <a:effectLst/>
                        </a:rPr>
                        <a:t> </a:t>
                      </a:r>
                    </a:p>
                  </a:txBody>
                  <a:tcPr marL="63500" marR="63500" marT="63500" marB="63500">
                    <a:lnL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114310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BB324CAC-98C2-DAAD-D9F8-516E79E20B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9000" y="25669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C7D03F6-B6C1-014C-1BCA-9655D97DA49B}"/>
              </a:ext>
            </a:extLst>
          </p:cNvPr>
          <p:cNvCxnSpPr/>
          <p:nvPr/>
        </p:nvCxnSpPr>
        <p:spPr>
          <a:xfrm>
            <a:off x="1086592" y="5919850"/>
            <a:ext cx="700050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E4AD254C-615F-8656-83DA-34E25FAE33EC}"/>
              </a:ext>
            </a:extLst>
          </p:cNvPr>
          <p:cNvSpPr txBox="1"/>
          <p:nvPr/>
        </p:nvSpPr>
        <p:spPr>
          <a:xfrm>
            <a:off x="5660573" y="5640054"/>
            <a:ext cx="10865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Easy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16B3EAD-443C-9449-0861-82DEC6B5EC3A}"/>
              </a:ext>
            </a:extLst>
          </p:cNvPr>
          <p:cNvSpPr txBox="1"/>
          <p:nvPr/>
        </p:nvSpPr>
        <p:spPr>
          <a:xfrm>
            <a:off x="2159000" y="5640054"/>
            <a:ext cx="10865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Hard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B7CD79E-A6CC-E017-73C3-F2AE71E5CE01}"/>
              </a:ext>
            </a:extLst>
          </p:cNvPr>
          <p:cNvSpPr txBox="1"/>
          <p:nvPr/>
        </p:nvSpPr>
        <p:spPr>
          <a:xfrm rot="16200000">
            <a:off x="404796" y="4333520"/>
            <a:ext cx="10865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Low impact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2F9C223-F7B9-B4C4-3789-84F4BB5EC918}"/>
              </a:ext>
            </a:extLst>
          </p:cNvPr>
          <p:cNvSpPr txBox="1"/>
          <p:nvPr/>
        </p:nvSpPr>
        <p:spPr>
          <a:xfrm rot="16200000">
            <a:off x="404796" y="2488947"/>
            <a:ext cx="10865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High impact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CB0DC86-AAFC-50AB-95C4-AE40359258F5}"/>
              </a:ext>
            </a:extLst>
          </p:cNvPr>
          <p:cNvCxnSpPr>
            <a:cxnSpLocks/>
          </p:cNvCxnSpPr>
          <p:nvPr/>
        </p:nvCxnSpPr>
        <p:spPr>
          <a:xfrm flipV="1">
            <a:off x="789801" y="1520042"/>
            <a:ext cx="0" cy="40316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29938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972EF62F818D148BCF1A94B6112FB83" ma:contentTypeVersion="29" ma:contentTypeDescription="Create a new document." ma:contentTypeScope="" ma:versionID="0731899ce556d9379090a63ea11d7ee0">
  <xsd:schema xmlns:xsd="http://www.w3.org/2001/XMLSchema" xmlns:xs="http://www.w3.org/2001/XMLSchema" xmlns:p="http://schemas.microsoft.com/office/2006/metadata/properties" xmlns:ns1="http://schemas.microsoft.com/sharepoint/v3" xmlns:ns2="e1d969db-718a-40c6-8396-4fea838f6a4d" xmlns:ns3="f998b54f-7d26-4111-a549-1ce099eae984" xmlns:ns4="3204a55a-8e7e-4a65-9098-57eeffdfdecf" targetNamespace="http://schemas.microsoft.com/office/2006/metadata/properties" ma:root="true" ma:fieldsID="9e42dc7c21949d2858d6554015969b5a" ns1:_="" ns2:_="" ns3:_="" ns4:_="">
    <xsd:import namespace="http://schemas.microsoft.com/sharepoint/v3"/>
    <xsd:import namespace="e1d969db-718a-40c6-8396-4fea838f6a4d"/>
    <xsd:import namespace="f998b54f-7d26-4111-a549-1ce099eae984"/>
    <xsd:import namespace="3204a55a-8e7e-4a65-9098-57eeffdfdecf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LastSharedByTime" minOccurs="0"/>
                <xsd:element ref="ns3:LastSharedByUser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  <xsd:element ref="ns4:MediaServiceLocation" minOccurs="0"/>
                <xsd:element ref="ns4:MediaServiceOCR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  <xsd:element ref="ns1:_ip_UnifiedCompliancePolicyProperties" minOccurs="0"/>
                <xsd:element ref="ns1:_ip_UnifiedCompliancePolicyUIAction" minOccurs="0"/>
                <xsd:element ref="ns4:MediaLengthInSeconds" minOccurs="0"/>
                <xsd:element ref="ns4:PhotoFolder" minOccurs="0"/>
                <xsd:element ref="ns4:PhotoLink" minOccurs="0"/>
                <xsd:element ref="ns2:TaxCatchAll" minOccurs="0"/>
                <xsd:element ref="ns4:lcf76f155ced4ddcb4097134ff3c332f" minOccurs="0"/>
                <xsd:element ref="ns4:MediaServiceObjectDetectorVersions" minOccurs="0"/>
                <xsd:element ref="ns4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2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3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d969db-718a-40c6-8396-4fea838f6a4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7" nillable="true" ma:displayName="Taxonomy Catch All Column" ma:hidden="true" ma:list="{44271514-80d7-45f8-ad89-44ae522ff35a}" ma:internalName="TaxCatchAll" ma:showField="CatchAllData" ma:web="e1d969db-718a-40c6-8396-4fea838f6a4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98b54f-7d26-4111-a549-1ce099eae984" elementFormDefault="qualified">
    <xsd:import namespace="http://schemas.microsoft.com/office/2006/documentManagement/types"/>
    <xsd:import namespace="http://schemas.microsoft.com/office/infopath/2007/PartnerControls"/>
    <xsd:element name="LastSharedByTime" ma:index="10" nillable="true" ma:displayName="Last Shared By Time" ma:description="" ma:internalName="LastSharedByTime" ma:readOnly="true">
      <xsd:simpleType>
        <xsd:restriction base="dms:DateTime"/>
      </xsd:simpleType>
    </xsd:element>
    <xsd:element name="LastSharedByUser" ma:index="11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04a55a-8e7e-4a65-9098-57eeffdfdec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4" nillable="true" ma:displayName="Length (seconds)" ma:internalName="MediaLengthInSeconds" ma:readOnly="true">
      <xsd:simpleType>
        <xsd:restriction base="dms:Unknown"/>
      </xsd:simpleType>
    </xsd:element>
    <xsd:element name="PhotoFolder" ma:index="25" nillable="true" ma:displayName="Folder Name" ma:format="Dropdown" ma:internalName="PhotoFolder">
      <xsd:simpleType>
        <xsd:restriction base="dms:Text">
          <xsd:maxLength value="255"/>
        </xsd:restriction>
      </xsd:simpleType>
    </xsd:element>
    <xsd:element name="PhotoLink" ma:index="26" nillable="true" ma:displayName="Photo Link" ma:format="Hyperlink" ma:internalName="Photo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cf76f155ced4ddcb4097134ff3c332f" ma:index="29" nillable="true" ma:taxonomy="true" ma:internalName="lcf76f155ced4ddcb4097134ff3c332f" ma:taxonomyFieldName="MediaServiceImageTags" ma:displayName="Image Tags" ma:readOnly="false" ma:fieldId="{5cf76f15-5ced-4ddc-b409-7134ff3c332f}" ma:taxonomyMulti="true" ma:sspId="cfec023e-95bf-4122-999b-80b5f5ab651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3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B889712-EAAA-4030-A7E0-7A2FACA7CB97}"/>
</file>

<file path=customXml/itemProps2.xml><?xml version="1.0" encoding="utf-8"?>
<ds:datastoreItem xmlns:ds="http://schemas.openxmlformats.org/officeDocument/2006/customXml" ds:itemID="{3F02155C-46D8-48E4-9884-983C15230ABC}"/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22</Words>
  <Application>Microsoft Office PowerPoint</Application>
  <PresentationFormat>On-screen Show (4:3)</PresentationFormat>
  <Paragraphs>18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Noto Sans Symbols</vt:lpstr>
      <vt:lpstr>Trebuchet MS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Suz Schrandt</dc:creator>
  <cp:lastModifiedBy>Suz Schrandt</cp:lastModifiedBy>
  <cp:revision>3</cp:revision>
  <dcterms:modified xsi:type="dcterms:W3CDTF">2024-01-27T05:41:36Z</dcterms:modified>
</cp:coreProperties>
</file>